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41"/>
  </p:notesMasterIdLst>
  <p:sldIdLst>
    <p:sldId id="256" r:id="rId2"/>
    <p:sldId id="257" r:id="rId3"/>
    <p:sldId id="263" r:id="rId4"/>
    <p:sldId id="258" r:id="rId5"/>
    <p:sldId id="270" r:id="rId6"/>
    <p:sldId id="259" r:id="rId7"/>
    <p:sldId id="260" r:id="rId8"/>
    <p:sldId id="262" r:id="rId9"/>
    <p:sldId id="271" r:id="rId10"/>
    <p:sldId id="272" r:id="rId11"/>
    <p:sldId id="292" r:id="rId12"/>
    <p:sldId id="273" r:id="rId13"/>
    <p:sldId id="296" r:id="rId14"/>
    <p:sldId id="301" r:id="rId15"/>
    <p:sldId id="308" r:id="rId16"/>
    <p:sldId id="309" r:id="rId17"/>
    <p:sldId id="297" r:id="rId18"/>
    <p:sldId id="307" r:id="rId19"/>
    <p:sldId id="302" r:id="rId20"/>
    <p:sldId id="295" r:id="rId21"/>
    <p:sldId id="303" r:id="rId22"/>
    <p:sldId id="304" r:id="rId23"/>
    <p:sldId id="305" r:id="rId24"/>
    <p:sldId id="306" r:id="rId25"/>
    <p:sldId id="310" r:id="rId26"/>
    <p:sldId id="264" r:id="rId27"/>
    <p:sldId id="265" r:id="rId28"/>
    <p:sldId id="266" r:id="rId29"/>
    <p:sldId id="267" r:id="rId30"/>
    <p:sldId id="268" r:id="rId31"/>
    <p:sldId id="300" r:id="rId32"/>
    <p:sldId id="293" r:id="rId33"/>
    <p:sldId id="286" r:id="rId34"/>
    <p:sldId id="287" r:id="rId35"/>
    <p:sldId id="288" r:id="rId36"/>
    <p:sldId id="289" r:id="rId37"/>
    <p:sldId id="290" r:id="rId38"/>
    <p:sldId id="291"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B331B-FFF8-131B-9BBD-05055D03A113}" v="51" dt="2021-10-12T17:06:48.932"/>
    <p1510:client id="{328D7A58-0053-4DCA-B922-BA92CFD6B6EE}" v="813" dt="2021-10-05T04:15:42.101"/>
    <p1510:client id="{3EE0D88B-8D0E-0B56-01F8-2D7B6E9AAB88}" v="66" dt="2021-10-12T00:02:10.995"/>
    <p1510:client id="{47E98469-F950-5DFD-8D64-2900EDD2F41D}" v="2" dt="2021-10-06T00:40:33.599"/>
    <p1510:client id="{91E6995A-FBB3-AD13-AAD3-3537257CCEBA}" v="436" dt="2021-10-12T06:58:32.903"/>
    <p1510:client id="{943677B7-C7EE-CB78-5ACE-FE75CCDB7FDB}" v="34" dt="2021-10-05T11:31:36.477"/>
    <p1510:client id="{A373318E-0FC6-4DC6-0E74-961B7A88DB92}" v="5" dt="2021-10-12T15:10:12.919"/>
    <p1510:client id="{B43FEE17-9484-4129-E20E-8BCE43E8C6A9}" v="1452" dt="2021-10-12T05:53:45.221"/>
    <p1510:client id="{CFEDBA38-0795-08E6-E42F-6985CED29E13}" v="658" dt="2021-10-05T04:52:49.656"/>
    <p1510:client id="{F5E27AC3-C405-5087-B285-80E1882BC18A}" v="53" dt="2021-10-12T06:27:44.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Willis" userId="S::mwill35@gmu.edu::73d5a5c3-1867-4520-bc6b-680f2a309099" providerId="AD" clId="Web-{A373318E-0FC6-4DC6-0E74-961B7A88DB92}"/>
    <pc:docChg chg="modSld">
      <pc:chgData name="Matt Willis" userId="S::mwill35@gmu.edu::73d5a5c3-1867-4520-bc6b-680f2a309099" providerId="AD" clId="Web-{A373318E-0FC6-4DC6-0E74-961B7A88DB92}" dt="2021-10-12T15:10:12.919" v="3"/>
      <pc:docMkLst>
        <pc:docMk/>
      </pc:docMkLst>
      <pc:sldChg chg="delSp modSp">
        <pc:chgData name="Matt Willis" userId="S::mwill35@gmu.edu::73d5a5c3-1867-4520-bc6b-680f2a309099" providerId="AD" clId="Web-{A373318E-0FC6-4DC6-0E74-961B7A88DB92}" dt="2021-10-12T15:10:12.919" v="3"/>
        <pc:sldMkLst>
          <pc:docMk/>
          <pc:sldMk cId="1662923582" sldId="273"/>
        </pc:sldMkLst>
        <pc:spChg chg="mod">
          <ac:chgData name="Matt Willis" userId="S::mwill35@gmu.edu::73d5a5c3-1867-4520-bc6b-680f2a309099" providerId="AD" clId="Web-{A373318E-0FC6-4DC6-0E74-961B7A88DB92}" dt="2021-10-12T15:10:05.809" v="1" actId="20577"/>
          <ac:spMkLst>
            <pc:docMk/>
            <pc:sldMk cId="1662923582" sldId="273"/>
            <ac:spMk id="2" creationId="{4594EFBD-E258-4CB0-82A0-5ABCEDC21B75}"/>
          </ac:spMkLst>
        </pc:spChg>
        <pc:spChg chg="del mod">
          <ac:chgData name="Matt Willis" userId="S::mwill35@gmu.edu::73d5a5c3-1867-4520-bc6b-680f2a309099" providerId="AD" clId="Web-{A373318E-0FC6-4DC6-0E74-961B7A88DB92}" dt="2021-10-12T15:10:12.919" v="3"/>
          <ac:spMkLst>
            <pc:docMk/>
            <pc:sldMk cId="1662923582" sldId="273"/>
            <ac:spMk id="3" creationId="{54686080-0FA0-4022-8AD9-360BC6918659}"/>
          </ac:spMkLst>
        </pc:spChg>
      </pc:sldChg>
    </pc:docChg>
  </pc:docChgLst>
  <pc:docChgLst>
    <pc:chgData name="Matt Willis" userId="S::mwill35@gmu.edu::73d5a5c3-1867-4520-bc6b-680f2a309099" providerId="AD" clId="Web-{F5E27AC3-C405-5087-B285-80E1882BC18A}"/>
    <pc:docChg chg="addSld modSld">
      <pc:chgData name="Matt Willis" userId="S::mwill35@gmu.edu::73d5a5c3-1867-4520-bc6b-680f2a309099" providerId="AD" clId="Web-{F5E27AC3-C405-5087-B285-80E1882BC18A}" dt="2021-10-12T06:27:43.626" v="59"/>
      <pc:docMkLst>
        <pc:docMk/>
      </pc:docMkLst>
      <pc:sldChg chg="addSp delSp modSp mod setClrOvrMap">
        <pc:chgData name="Matt Willis" userId="S::mwill35@gmu.edu::73d5a5c3-1867-4520-bc6b-680f2a309099" providerId="AD" clId="Web-{F5E27AC3-C405-5087-B285-80E1882BC18A}" dt="2021-10-12T06:27:43.626" v="59"/>
        <pc:sldMkLst>
          <pc:docMk/>
          <pc:sldMk cId="3889920017" sldId="297"/>
        </pc:sldMkLst>
        <pc:spChg chg="mod ord">
          <ac:chgData name="Matt Willis" userId="S::mwill35@gmu.edu::73d5a5c3-1867-4520-bc6b-680f2a309099" providerId="AD" clId="Web-{F5E27AC3-C405-5087-B285-80E1882BC18A}" dt="2021-10-12T06:27:43.626" v="59"/>
          <ac:spMkLst>
            <pc:docMk/>
            <pc:sldMk cId="3889920017" sldId="297"/>
            <ac:spMk id="2" creationId="{F357F5F9-D1FE-4458-886A-C6FBD314FBDD}"/>
          </ac:spMkLst>
        </pc:spChg>
        <pc:spChg chg="mod ord">
          <ac:chgData name="Matt Willis" userId="S::mwill35@gmu.edu::73d5a5c3-1867-4520-bc6b-680f2a309099" providerId="AD" clId="Web-{F5E27AC3-C405-5087-B285-80E1882BC18A}" dt="2021-10-12T06:27:43.626" v="59"/>
          <ac:spMkLst>
            <pc:docMk/>
            <pc:sldMk cId="3889920017" sldId="297"/>
            <ac:spMk id="3" creationId="{208880D4-1345-4F0C-BFD5-2E362527C02D}"/>
          </ac:spMkLst>
        </pc:spChg>
        <pc:spChg chg="del">
          <ac:chgData name="Matt Willis" userId="S::mwill35@gmu.edu::73d5a5c3-1867-4520-bc6b-680f2a309099" providerId="AD" clId="Web-{F5E27AC3-C405-5087-B285-80E1882BC18A}" dt="2021-10-12T06:21:46.147" v="0"/>
          <ac:spMkLst>
            <pc:docMk/>
            <pc:sldMk cId="3889920017" sldId="297"/>
            <ac:spMk id="6" creationId="{7897B5D2-FCEA-4DEE-938A-E6CC6C11B5A2}"/>
          </ac:spMkLst>
        </pc:spChg>
        <pc:spChg chg="add del">
          <ac:chgData name="Matt Willis" userId="S::mwill35@gmu.edu::73d5a5c3-1867-4520-bc6b-680f2a309099" providerId="AD" clId="Web-{F5E27AC3-C405-5087-B285-80E1882BC18A}" dt="2021-10-12T06:26:30.405" v="47"/>
          <ac:spMkLst>
            <pc:docMk/>
            <pc:sldMk cId="3889920017" sldId="297"/>
            <ac:spMk id="10" creationId="{19080B67-B754-42DD-A48D-9F9825B8BC74}"/>
          </ac:spMkLst>
        </pc:spChg>
        <pc:spChg chg="add del">
          <ac:chgData name="Matt Willis" userId="S::mwill35@gmu.edu::73d5a5c3-1867-4520-bc6b-680f2a309099" providerId="AD" clId="Web-{F5E27AC3-C405-5087-B285-80E1882BC18A}" dt="2021-10-12T06:23:21.884" v="12"/>
          <ac:spMkLst>
            <pc:docMk/>
            <pc:sldMk cId="3889920017" sldId="297"/>
            <ac:spMk id="11" creationId="{E9751CB9-7B25-4EB8-9A6F-82F822549F12}"/>
          </ac:spMkLst>
        </pc:spChg>
        <pc:spChg chg="add del">
          <ac:chgData name="Matt Willis" userId="S::mwill35@gmu.edu::73d5a5c3-1867-4520-bc6b-680f2a309099" providerId="AD" clId="Web-{F5E27AC3-C405-5087-B285-80E1882BC18A}" dt="2021-10-12T06:26:30.405" v="47"/>
          <ac:spMkLst>
            <pc:docMk/>
            <pc:sldMk cId="3889920017" sldId="297"/>
            <ac:spMk id="12" creationId="{3ED1230F-A795-4397-9AB6-7FDC98B726BF}"/>
          </ac:spMkLst>
        </pc:spChg>
        <pc:spChg chg="add del">
          <ac:chgData name="Matt Willis" userId="S::mwill35@gmu.edu::73d5a5c3-1867-4520-bc6b-680f2a309099" providerId="AD" clId="Web-{F5E27AC3-C405-5087-B285-80E1882BC18A}" dt="2021-10-12T06:23:21.884" v="12"/>
          <ac:spMkLst>
            <pc:docMk/>
            <pc:sldMk cId="3889920017" sldId="297"/>
            <ac:spMk id="13" creationId="{E1317383-CF3B-4B02-9512-BECBEF6362A4}"/>
          </ac:spMkLst>
        </pc:spChg>
        <pc:spChg chg="add del">
          <ac:chgData name="Matt Willis" userId="S::mwill35@gmu.edu::73d5a5c3-1867-4520-bc6b-680f2a309099" providerId="AD" clId="Web-{F5E27AC3-C405-5087-B285-80E1882BC18A}" dt="2021-10-12T06:26:30.405" v="47"/>
          <ac:spMkLst>
            <pc:docMk/>
            <pc:sldMk cId="3889920017" sldId="297"/>
            <ac:spMk id="14" creationId="{41182216-581B-4394-806B-79D6D40614F7}"/>
          </ac:spMkLst>
        </pc:spChg>
        <pc:spChg chg="add del">
          <ac:chgData name="Matt Willis" userId="S::mwill35@gmu.edu::73d5a5c3-1867-4520-bc6b-680f2a309099" providerId="AD" clId="Web-{F5E27AC3-C405-5087-B285-80E1882BC18A}" dt="2021-10-12T06:23:21.884" v="12"/>
          <ac:spMkLst>
            <pc:docMk/>
            <pc:sldMk cId="3889920017" sldId="297"/>
            <ac:spMk id="15" creationId="{B1D4C7A0-6DF2-4F2D-A45D-F111582974C7}"/>
          </ac:spMkLst>
        </pc:spChg>
        <pc:spChg chg="add del">
          <ac:chgData name="Matt Willis" userId="S::mwill35@gmu.edu::73d5a5c3-1867-4520-bc6b-680f2a309099" providerId="AD" clId="Web-{F5E27AC3-C405-5087-B285-80E1882BC18A}" dt="2021-10-12T06:26:30.405" v="47"/>
          <ac:spMkLst>
            <pc:docMk/>
            <pc:sldMk cId="3889920017" sldId="297"/>
            <ac:spMk id="16" creationId="{1678ABD2-2F95-4A50-936B-1A18BD7ED4EF}"/>
          </ac:spMkLst>
        </pc:spChg>
        <pc:spChg chg="add del">
          <ac:chgData name="Matt Willis" userId="S::mwill35@gmu.edu::73d5a5c3-1867-4520-bc6b-680f2a309099" providerId="AD" clId="Web-{F5E27AC3-C405-5087-B285-80E1882BC18A}" dt="2021-10-12T06:23:21.884" v="12"/>
          <ac:spMkLst>
            <pc:docMk/>
            <pc:sldMk cId="3889920017" sldId="297"/>
            <ac:spMk id="17" creationId="{DBF3943D-BCB6-4B31-809D-A005686483B4}"/>
          </ac:spMkLst>
        </pc:spChg>
        <pc:spChg chg="add del">
          <ac:chgData name="Matt Willis" userId="S::mwill35@gmu.edu::73d5a5c3-1867-4520-bc6b-680f2a309099" providerId="AD" clId="Web-{F5E27AC3-C405-5087-B285-80E1882BC18A}" dt="2021-10-12T06:23:21.884" v="12"/>
          <ac:spMkLst>
            <pc:docMk/>
            <pc:sldMk cId="3889920017" sldId="297"/>
            <ac:spMk id="19" creationId="{39373A6F-2E1F-4613-8E1D-D68057D29F31}"/>
          </ac:spMkLst>
        </pc:spChg>
        <pc:spChg chg="add del">
          <ac:chgData name="Matt Willis" userId="S::mwill35@gmu.edu::73d5a5c3-1867-4520-bc6b-680f2a309099" providerId="AD" clId="Web-{F5E27AC3-C405-5087-B285-80E1882BC18A}" dt="2021-10-12T06:26:30.405" v="47"/>
          <ac:spMkLst>
            <pc:docMk/>
            <pc:sldMk cId="3889920017" sldId="297"/>
            <ac:spMk id="21" creationId="{9C27EDFD-C02F-4070-BDA1-2A0746244CA9}"/>
          </ac:spMkLst>
        </pc:spChg>
        <pc:spChg chg="add del">
          <ac:chgData name="Matt Willis" userId="S::mwill35@gmu.edu::73d5a5c3-1867-4520-bc6b-680f2a309099" providerId="AD" clId="Web-{F5E27AC3-C405-5087-B285-80E1882BC18A}" dt="2021-10-12T06:26:30.405" v="47"/>
          <ac:spMkLst>
            <pc:docMk/>
            <pc:sldMk cId="3889920017" sldId="297"/>
            <ac:spMk id="23" creationId="{04C78D19-92E9-4BAF-986C-B007349BE667}"/>
          </ac:spMkLst>
        </pc:spChg>
        <pc:spChg chg="add del">
          <ac:chgData name="Matt Willis" userId="S::mwill35@gmu.edu::73d5a5c3-1867-4520-bc6b-680f2a309099" providerId="AD" clId="Web-{F5E27AC3-C405-5087-B285-80E1882BC18A}" dt="2021-10-12T06:23:11.134" v="9"/>
          <ac:spMkLst>
            <pc:docMk/>
            <pc:sldMk cId="3889920017" sldId="297"/>
            <ac:spMk id="24" creationId="{00401440-1DC9-4C9E-A3BA-4DECEEB46503}"/>
          </ac:spMkLst>
        </pc:spChg>
        <pc:spChg chg="add del">
          <ac:chgData name="Matt Willis" userId="S::mwill35@gmu.edu::73d5a5c3-1867-4520-bc6b-680f2a309099" providerId="AD" clId="Web-{F5E27AC3-C405-5087-B285-80E1882BC18A}" dt="2021-10-12T06:26:30.405" v="47"/>
          <ac:spMkLst>
            <pc:docMk/>
            <pc:sldMk cId="3889920017" sldId="297"/>
            <ac:spMk id="25" creationId="{DEEF1D81-170C-4CAD-9246-D18D8D4501E0}"/>
          </ac:spMkLst>
        </pc:spChg>
        <pc:spChg chg="add del">
          <ac:chgData name="Matt Willis" userId="S::mwill35@gmu.edu::73d5a5c3-1867-4520-bc6b-680f2a309099" providerId="AD" clId="Web-{F5E27AC3-C405-5087-B285-80E1882BC18A}" dt="2021-10-12T06:26:30.389" v="46"/>
          <ac:spMkLst>
            <pc:docMk/>
            <pc:sldMk cId="3889920017" sldId="297"/>
            <ac:spMk id="27" creationId="{E9751CB9-7B25-4EB8-9A6F-82F822549F12}"/>
          </ac:spMkLst>
        </pc:spChg>
        <pc:spChg chg="add del">
          <ac:chgData name="Matt Willis" userId="S::mwill35@gmu.edu::73d5a5c3-1867-4520-bc6b-680f2a309099" providerId="AD" clId="Web-{F5E27AC3-C405-5087-B285-80E1882BC18A}" dt="2021-10-12T06:23:11.134" v="9"/>
          <ac:spMkLst>
            <pc:docMk/>
            <pc:sldMk cId="3889920017" sldId="297"/>
            <ac:spMk id="28" creationId="{36B822CC-7DA9-4417-AA94-64CEB676F0B8}"/>
          </ac:spMkLst>
        </pc:spChg>
        <pc:spChg chg="add del">
          <ac:chgData name="Matt Willis" userId="S::mwill35@gmu.edu::73d5a5c3-1867-4520-bc6b-680f2a309099" providerId="AD" clId="Web-{F5E27AC3-C405-5087-B285-80E1882BC18A}" dt="2021-10-12T06:27:43.626" v="59"/>
          <ac:spMkLst>
            <pc:docMk/>
            <pc:sldMk cId="3889920017" sldId="297"/>
            <ac:spMk id="29" creationId="{00401440-1DC9-4C9E-A3BA-4DECEEB46503}"/>
          </ac:spMkLst>
        </pc:spChg>
        <pc:spChg chg="add del">
          <ac:chgData name="Matt Willis" userId="S::mwill35@gmu.edu::73d5a5c3-1867-4520-bc6b-680f2a309099" providerId="AD" clId="Web-{F5E27AC3-C405-5087-B285-80E1882BC18A}" dt="2021-10-12T06:23:11.134" v="9"/>
          <ac:spMkLst>
            <pc:docMk/>
            <pc:sldMk cId="3889920017" sldId="297"/>
            <ac:spMk id="30" creationId="{AFA01E88-71CC-4FF3-9E81-51E0C32B45E4}"/>
          </ac:spMkLst>
        </pc:spChg>
        <pc:spChg chg="add del">
          <ac:chgData name="Matt Willis" userId="S::mwill35@gmu.edu::73d5a5c3-1867-4520-bc6b-680f2a309099" providerId="AD" clId="Web-{F5E27AC3-C405-5087-B285-80E1882BC18A}" dt="2021-10-12T06:27:43.626" v="59"/>
          <ac:spMkLst>
            <pc:docMk/>
            <pc:sldMk cId="3889920017" sldId="297"/>
            <ac:spMk id="31" creationId="{36B822CC-7DA9-4417-AA94-64CEB676F0B8}"/>
          </ac:spMkLst>
        </pc:spChg>
        <pc:spChg chg="add del">
          <ac:chgData name="Matt Willis" userId="S::mwill35@gmu.edu::73d5a5c3-1867-4520-bc6b-680f2a309099" providerId="AD" clId="Web-{F5E27AC3-C405-5087-B285-80E1882BC18A}" dt="2021-10-12T06:26:30.389" v="46"/>
          <ac:spMkLst>
            <pc:docMk/>
            <pc:sldMk cId="3889920017" sldId="297"/>
            <ac:spMk id="32" creationId="{E1317383-CF3B-4B02-9512-BECBEF6362A4}"/>
          </ac:spMkLst>
        </pc:spChg>
        <pc:spChg chg="add del">
          <ac:chgData name="Matt Willis" userId="S::mwill35@gmu.edu::73d5a5c3-1867-4520-bc6b-680f2a309099" providerId="AD" clId="Web-{F5E27AC3-C405-5087-B285-80E1882BC18A}" dt="2021-10-12T06:27:43.626" v="59"/>
          <ac:spMkLst>
            <pc:docMk/>
            <pc:sldMk cId="3889920017" sldId="297"/>
            <ac:spMk id="33" creationId="{AFA01E88-71CC-4FF3-9E81-51E0C32B45E4}"/>
          </ac:spMkLst>
        </pc:spChg>
        <pc:spChg chg="add del">
          <ac:chgData name="Matt Willis" userId="S::mwill35@gmu.edu::73d5a5c3-1867-4520-bc6b-680f2a309099" providerId="AD" clId="Web-{F5E27AC3-C405-5087-B285-80E1882BC18A}" dt="2021-10-12T06:26:30.389" v="46"/>
          <ac:spMkLst>
            <pc:docMk/>
            <pc:sldMk cId="3889920017" sldId="297"/>
            <ac:spMk id="34" creationId="{B1D4C7A0-6DF2-4F2D-A45D-F111582974C7}"/>
          </ac:spMkLst>
        </pc:spChg>
        <pc:spChg chg="add del">
          <ac:chgData name="Matt Willis" userId="S::mwill35@gmu.edu::73d5a5c3-1867-4520-bc6b-680f2a309099" providerId="AD" clId="Web-{F5E27AC3-C405-5087-B285-80E1882BC18A}" dt="2021-10-12T06:27:19.125" v="51"/>
          <ac:spMkLst>
            <pc:docMk/>
            <pc:sldMk cId="3889920017" sldId="297"/>
            <ac:spMk id="35" creationId="{F875149D-F692-45DA-8324-D5E0193D5FC4}"/>
          </ac:spMkLst>
        </pc:spChg>
        <pc:spChg chg="add del">
          <ac:chgData name="Matt Willis" userId="S::mwill35@gmu.edu::73d5a5c3-1867-4520-bc6b-680f2a309099" providerId="AD" clId="Web-{F5E27AC3-C405-5087-B285-80E1882BC18A}" dt="2021-10-12T06:26:30.389" v="46"/>
          <ac:spMkLst>
            <pc:docMk/>
            <pc:sldMk cId="3889920017" sldId="297"/>
            <ac:spMk id="36" creationId="{DBF3943D-BCB6-4B31-809D-A005686483B4}"/>
          </ac:spMkLst>
        </pc:spChg>
        <pc:spChg chg="add del">
          <ac:chgData name="Matt Willis" userId="S::mwill35@gmu.edu::73d5a5c3-1867-4520-bc6b-680f2a309099" providerId="AD" clId="Web-{F5E27AC3-C405-5087-B285-80E1882BC18A}" dt="2021-10-12T06:27:26.360" v="53"/>
          <ac:spMkLst>
            <pc:docMk/>
            <pc:sldMk cId="3889920017" sldId="297"/>
            <ac:spMk id="37" creationId="{E9751CB9-7B25-4EB8-9A6F-82F822549F12}"/>
          </ac:spMkLst>
        </pc:spChg>
        <pc:spChg chg="add del">
          <ac:chgData name="Matt Willis" userId="S::mwill35@gmu.edu::73d5a5c3-1867-4520-bc6b-680f2a309099" providerId="AD" clId="Web-{F5E27AC3-C405-5087-B285-80E1882BC18A}" dt="2021-10-12T06:26:30.389" v="46"/>
          <ac:spMkLst>
            <pc:docMk/>
            <pc:sldMk cId="3889920017" sldId="297"/>
            <ac:spMk id="38" creationId="{39373A6F-2E1F-4613-8E1D-D68057D29F31}"/>
          </ac:spMkLst>
        </pc:spChg>
        <pc:spChg chg="add del">
          <ac:chgData name="Matt Willis" userId="S::mwill35@gmu.edu::73d5a5c3-1867-4520-bc6b-680f2a309099" providerId="AD" clId="Web-{F5E27AC3-C405-5087-B285-80E1882BC18A}" dt="2021-10-12T06:27:26.360" v="53"/>
          <ac:spMkLst>
            <pc:docMk/>
            <pc:sldMk cId="3889920017" sldId="297"/>
            <ac:spMk id="39" creationId="{E1317383-CF3B-4B02-9512-BECBEF6362A4}"/>
          </ac:spMkLst>
        </pc:spChg>
        <pc:spChg chg="add del">
          <ac:chgData name="Matt Willis" userId="S::mwill35@gmu.edu::73d5a5c3-1867-4520-bc6b-680f2a309099" providerId="AD" clId="Web-{F5E27AC3-C405-5087-B285-80E1882BC18A}" dt="2021-10-12T06:27:19.125" v="51"/>
          <ac:spMkLst>
            <pc:docMk/>
            <pc:sldMk cId="3889920017" sldId="297"/>
            <ac:spMk id="40" creationId="{C0B19935-C760-4698-9DD1-973C8A428D26}"/>
          </ac:spMkLst>
        </pc:spChg>
        <pc:spChg chg="add del">
          <ac:chgData name="Matt Willis" userId="S::mwill35@gmu.edu::73d5a5c3-1867-4520-bc6b-680f2a309099" providerId="AD" clId="Web-{F5E27AC3-C405-5087-B285-80E1882BC18A}" dt="2021-10-12T06:27:26.360" v="53"/>
          <ac:spMkLst>
            <pc:docMk/>
            <pc:sldMk cId="3889920017" sldId="297"/>
            <ac:spMk id="41" creationId="{B1D4C7A0-6DF2-4F2D-A45D-F111582974C7}"/>
          </ac:spMkLst>
        </pc:spChg>
        <pc:spChg chg="add del">
          <ac:chgData name="Matt Willis" userId="S::mwill35@gmu.edu::73d5a5c3-1867-4520-bc6b-680f2a309099" providerId="AD" clId="Web-{F5E27AC3-C405-5087-B285-80E1882BC18A}" dt="2021-10-12T06:27:19.125" v="51"/>
          <ac:spMkLst>
            <pc:docMk/>
            <pc:sldMk cId="3889920017" sldId="297"/>
            <ac:spMk id="42" creationId="{08990612-E008-4F02-AEBB-B140BE753558}"/>
          </ac:spMkLst>
        </pc:spChg>
        <pc:spChg chg="add del">
          <ac:chgData name="Matt Willis" userId="S::mwill35@gmu.edu::73d5a5c3-1867-4520-bc6b-680f2a309099" providerId="AD" clId="Web-{F5E27AC3-C405-5087-B285-80E1882BC18A}" dt="2021-10-12T06:27:26.360" v="53"/>
          <ac:spMkLst>
            <pc:docMk/>
            <pc:sldMk cId="3889920017" sldId="297"/>
            <ac:spMk id="43" creationId="{DBF3943D-BCB6-4B31-809D-A005686483B4}"/>
          </ac:spMkLst>
        </pc:spChg>
        <pc:spChg chg="add del">
          <ac:chgData name="Matt Willis" userId="S::mwill35@gmu.edu::73d5a5c3-1867-4520-bc6b-680f2a309099" providerId="AD" clId="Web-{F5E27AC3-C405-5087-B285-80E1882BC18A}" dt="2021-10-12T06:27:19.125" v="51"/>
          <ac:spMkLst>
            <pc:docMk/>
            <pc:sldMk cId="3889920017" sldId="297"/>
            <ac:spMk id="44" creationId="{A310A41F-3A14-4150-B6CF-0A577DDDEAD2}"/>
          </ac:spMkLst>
        </pc:spChg>
        <pc:spChg chg="add del">
          <ac:chgData name="Matt Willis" userId="S::mwill35@gmu.edu::73d5a5c3-1867-4520-bc6b-680f2a309099" providerId="AD" clId="Web-{F5E27AC3-C405-5087-B285-80E1882BC18A}" dt="2021-10-12T06:27:26.360" v="53"/>
          <ac:spMkLst>
            <pc:docMk/>
            <pc:sldMk cId="3889920017" sldId="297"/>
            <ac:spMk id="45" creationId="{39373A6F-2E1F-4613-8E1D-D68057D29F31}"/>
          </ac:spMkLst>
        </pc:spChg>
        <pc:spChg chg="add del">
          <ac:chgData name="Matt Willis" userId="S::mwill35@gmu.edu::73d5a5c3-1867-4520-bc6b-680f2a309099" providerId="AD" clId="Web-{F5E27AC3-C405-5087-B285-80E1882BC18A}" dt="2021-10-12T06:27:19.125" v="51"/>
          <ac:spMkLst>
            <pc:docMk/>
            <pc:sldMk cId="3889920017" sldId="297"/>
            <ac:spMk id="46" creationId="{7B89EEFD-93BC-4ACF-962C-E6279E72B00B}"/>
          </ac:spMkLst>
        </pc:spChg>
        <pc:spChg chg="add del">
          <ac:chgData name="Matt Willis" userId="S::mwill35@gmu.edu::73d5a5c3-1867-4520-bc6b-680f2a309099" providerId="AD" clId="Web-{F5E27AC3-C405-5087-B285-80E1882BC18A}" dt="2021-10-12T06:27:43.626" v="59"/>
          <ac:spMkLst>
            <pc:docMk/>
            <pc:sldMk cId="3889920017" sldId="297"/>
            <ac:spMk id="47" creationId="{F875149D-F692-45DA-8324-D5E0193D5FC4}"/>
          </ac:spMkLst>
        </pc:spChg>
        <pc:spChg chg="add del">
          <ac:chgData name="Matt Willis" userId="S::mwill35@gmu.edu::73d5a5c3-1867-4520-bc6b-680f2a309099" providerId="AD" clId="Web-{F5E27AC3-C405-5087-B285-80E1882BC18A}" dt="2021-10-12T06:27:43.626" v="59"/>
          <ac:spMkLst>
            <pc:docMk/>
            <pc:sldMk cId="3889920017" sldId="297"/>
            <ac:spMk id="48" creationId="{C0B19935-C760-4698-9DD1-973C8A428D26}"/>
          </ac:spMkLst>
        </pc:spChg>
        <pc:spChg chg="add del">
          <ac:chgData name="Matt Willis" userId="S::mwill35@gmu.edu::73d5a5c3-1867-4520-bc6b-680f2a309099" providerId="AD" clId="Web-{F5E27AC3-C405-5087-B285-80E1882BC18A}" dt="2021-10-12T06:27:43.626" v="59"/>
          <ac:spMkLst>
            <pc:docMk/>
            <pc:sldMk cId="3889920017" sldId="297"/>
            <ac:spMk id="49" creationId="{08990612-E008-4F02-AEBB-B140BE753558}"/>
          </ac:spMkLst>
        </pc:spChg>
        <pc:spChg chg="add del">
          <ac:chgData name="Matt Willis" userId="S::mwill35@gmu.edu::73d5a5c3-1867-4520-bc6b-680f2a309099" providerId="AD" clId="Web-{F5E27AC3-C405-5087-B285-80E1882BC18A}" dt="2021-10-12T06:27:43.626" v="59"/>
          <ac:spMkLst>
            <pc:docMk/>
            <pc:sldMk cId="3889920017" sldId="297"/>
            <ac:spMk id="50" creationId="{A310A41F-3A14-4150-B6CF-0A577DDDEAD2}"/>
          </ac:spMkLst>
        </pc:spChg>
        <pc:spChg chg="add del">
          <ac:chgData name="Matt Willis" userId="S::mwill35@gmu.edu::73d5a5c3-1867-4520-bc6b-680f2a309099" providerId="AD" clId="Web-{F5E27AC3-C405-5087-B285-80E1882BC18A}" dt="2021-10-12T06:27:43.626" v="59"/>
          <ac:spMkLst>
            <pc:docMk/>
            <pc:sldMk cId="3889920017" sldId="297"/>
            <ac:spMk id="51" creationId="{7B89EEFD-93BC-4ACF-962C-E6279E72B00B}"/>
          </ac:spMkLst>
        </pc:spChg>
        <pc:picChg chg="del">
          <ac:chgData name="Matt Willis" userId="S::mwill35@gmu.edu::73d5a5c3-1867-4520-bc6b-680f2a309099" providerId="AD" clId="Web-{F5E27AC3-C405-5087-B285-80E1882BC18A}" dt="2021-10-12T06:21:47.537" v="1"/>
          <ac:picMkLst>
            <pc:docMk/>
            <pc:sldMk cId="3889920017" sldId="297"/>
            <ac:picMk id="4" creationId="{962C9A30-162D-4970-ACFE-FEE1B08C9900}"/>
          </ac:picMkLst>
        </pc:picChg>
        <pc:picChg chg="del mod ord">
          <ac:chgData name="Matt Willis" userId="S::mwill35@gmu.edu::73d5a5c3-1867-4520-bc6b-680f2a309099" providerId="AD" clId="Web-{F5E27AC3-C405-5087-B285-80E1882BC18A}" dt="2021-10-12T06:26:22.717" v="44"/>
          <ac:picMkLst>
            <pc:docMk/>
            <pc:sldMk cId="3889920017" sldId="297"/>
            <ac:picMk id="5" creationId="{DA2CBACC-9953-45C0-BB16-B5FEB1313D93}"/>
          </ac:picMkLst>
        </pc:picChg>
        <pc:picChg chg="add del mod ord">
          <ac:chgData name="Matt Willis" userId="S::mwill35@gmu.edu::73d5a5c3-1867-4520-bc6b-680f2a309099" providerId="AD" clId="Web-{F5E27AC3-C405-5087-B285-80E1882BC18A}" dt="2021-10-12T06:25:17.153" v="32"/>
          <ac:picMkLst>
            <pc:docMk/>
            <pc:sldMk cId="3889920017" sldId="297"/>
            <ac:picMk id="7" creationId="{5122F826-616C-4A4F-858D-DC4DCBB5DF4A}"/>
          </ac:picMkLst>
        </pc:picChg>
        <pc:picChg chg="add mod ord">
          <ac:chgData name="Matt Willis" userId="S::mwill35@gmu.edu::73d5a5c3-1867-4520-bc6b-680f2a309099" providerId="AD" clId="Web-{F5E27AC3-C405-5087-B285-80E1882BC18A}" dt="2021-10-12T06:27:43.626" v="59"/>
          <ac:picMkLst>
            <pc:docMk/>
            <pc:sldMk cId="3889920017" sldId="297"/>
            <ac:picMk id="8" creationId="{C45874F7-88E9-47D9-90B2-0A32F82A07E4}"/>
          </ac:picMkLst>
        </pc:picChg>
        <pc:cxnChg chg="add del">
          <ac:chgData name="Matt Willis" userId="S::mwill35@gmu.edu::73d5a5c3-1867-4520-bc6b-680f2a309099" providerId="AD" clId="Web-{F5E27AC3-C405-5087-B285-80E1882BC18A}" dt="2021-10-12T06:23:11.134" v="9"/>
          <ac:cxnSpMkLst>
            <pc:docMk/>
            <pc:sldMk cId="3889920017" sldId="297"/>
            <ac:cxnSpMk id="26" creationId="{EEE3F140-02CB-4BBC-ABC0-8BF046C9D1B8}"/>
          </ac:cxnSpMkLst>
        </pc:cxnChg>
      </pc:sldChg>
      <pc:sldChg chg="addSp delSp modSp new">
        <pc:chgData name="Matt Willis" userId="S::mwill35@gmu.edu::73d5a5c3-1867-4520-bc6b-680f2a309099" providerId="AD" clId="Web-{F5E27AC3-C405-5087-B285-80E1882BC18A}" dt="2021-10-12T06:25:34.528" v="37" actId="20577"/>
        <pc:sldMkLst>
          <pc:docMk/>
          <pc:sldMk cId="987589358" sldId="308"/>
        </pc:sldMkLst>
        <pc:spChg chg="mod">
          <ac:chgData name="Matt Willis" userId="S::mwill35@gmu.edu::73d5a5c3-1867-4520-bc6b-680f2a309099" providerId="AD" clId="Web-{F5E27AC3-C405-5087-B285-80E1882BC18A}" dt="2021-10-12T06:25:34.528" v="37" actId="20577"/>
          <ac:spMkLst>
            <pc:docMk/>
            <pc:sldMk cId="987589358" sldId="308"/>
            <ac:spMk id="2" creationId="{77C25A71-93DD-4DCB-8E37-157CBCC838EF}"/>
          </ac:spMkLst>
        </pc:spChg>
        <pc:spChg chg="del">
          <ac:chgData name="Matt Willis" userId="S::mwill35@gmu.edu::73d5a5c3-1867-4520-bc6b-680f2a309099" providerId="AD" clId="Web-{F5E27AC3-C405-5087-B285-80E1882BC18A}" dt="2021-10-12T06:25:19.262" v="33"/>
          <ac:spMkLst>
            <pc:docMk/>
            <pc:sldMk cId="987589358" sldId="308"/>
            <ac:spMk id="3" creationId="{26DE4FD3-9715-4F76-9A9B-09E6EA2DD788}"/>
          </ac:spMkLst>
        </pc:spChg>
        <pc:picChg chg="add mod ord">
          <ac:chgData name="Matt Willis" userId="S::mwill35@gmu.edu::73d5a5c3-1867-4520-bc6b-680f2a309099" providerId="AD" clId="Web-{F5E27AC3-C405-5087-B285-80E1882BC18A}" dt="2021-10-12T06:25:29.341" v="35" actId="14100"/>
          <ac:picMkLst>
            <pc:docMk/>
            <pc:sldMk cId="987589358" sldId="308"/>
            <ac:picMk id="4" creationId="{21290772-7C10-40AF-8C46-362B4FA1AB55}"/>
          </ac:picMkLst>
        </pc:picChg>
      </pc:sldChg>
    </pc:docChg>
  </pc:docChgLst>
  <pc:docChgLst>
    <pc:chgData name="Hannah M Lensing" userId="S::hlensing@gmu.edu::d5cd4bf3-102f-44a6-9ee4-094e0a31fd88" providerId="AD" clId="Web-{2C5B331B-FFF8-131B-9BBD-05055D03A113}"/>
    <pc:docChg chg="addSld modSld">
      <pc:chgData name="Hannah M Lensing" userId="S::hlensing@gmu.edu::d5cd4bf3-102f-44a6-9ee4-094e0a31fd88" providerId="AD" clId="Web-{2C5B331B-FFF8-131B-9BBD-05055D03A113}" dt="2021-10-12T17:06:48.932" v="53" actId="20577"/>
      <pc:docMkLst>
        <pc:docMk/>
      </pc:docMkLst>
      <pc:sldChg chg="modSp">
        <pc:chgData name="Hannah M Lensing" userId="S::hlensing@gmu.edu::d5cd4bf3-102f-44a6-9ee4-094e0a31fd88" providerId="AD" clId="Web-{2C5B331B-FFF8-131B-9BBD-05055D03A113}" dt="2021-10-12T16:53:09.880" v="37" actId="20577"/>
        <pc:sldMkLst>
          <pc:docMk/>
          <pc:sldMk cId="1122836658" sldId="271"/>
        </pc:sldMkLst>
        <pc:graphicFrameChg chg="modGraphic">
          <ac:chgData name="Hannah M Lensing" userId="S::hlensing@gmu.edu::d5cd4bf3-102f-44a6-9ee4-094e0a31fd88" providerId="AD" clId="Web-{2C5B331B-FFF8-131B-9BBD-05055D03A113}" dt="2021-10-12T16:53:09.880" v="37" actId="20577"/>
          <ac:graphicFrameMkLst>
            <pc:docMk/>
            <pc:sldMk cId="1122836658" sldId="271"/>
            <ac:graphicFrameMk id="4" creationId="{91576F35-27B3-439E-AA4E-1A616A01DF5F}"/>
          </ac:graphicFrameMkLst>
        </pc:graphicFrameChg>
      </pc:sldChg>
      <pc:sldChg chg="mod modShow">
        <pc:chgData name="Hannah M Lensing" userId="S::hlensing@gmu.edu::d5cd4bf3-102f-44a6-9ee4-094e0a31fd88" providerId="AD" clId="Web-{2C5B331B-FFF8-131B-9BBD-05055D03A113}" dt="2021-10-12T15:11:01.681" v="1"/>
        <pc:sldMkLst>
          <pc:docMk/>
          <pc:sldMk cId="3458196601" sldId="286"/>
        </pc:sldMkLst>
      </pc:sldChg>
      <pc:sldChg chg="mod modShow">
        <pc:chgData name="Hannah M Lensing" userId="S::hlensing@gmu.edu::d5cd4bf3-102f-44a6-9ee4-094e0a31fd88" providerId="AD" clId="Web-{2C5B331B-FFF8-131B-9BBD-05055D03A113}" dt="2021-10-12T15:11:04.291" v="2"/>
        <pc:sldMkLst>
          <pc:docMk/>
          <pc:sldMk cId="1213370155" sldId="287"/>
        </pc:sldMkLst>
      </pc:sldChg>
      <pc:sldChg chg="mod modShow">
        <pc:chgData name="Hannah M Lensing" userId="S::hlensing@gmu.edu::d5cd4bf3-102f-44a6-9ee4-094e0a31fd88" providerId="AD" clId="Web-{2C5B331B-FFF8-131B-9BBD-05055D03A113}" dt="2021-10-12T15:11:10.822" v="3"/>
        <pc:sldMkLst>
          <pc:docMk/>
          <pc:sldMk cId="310685658" sldId="288"/>
        </pc:sldMkLst>
      </pc:sldChg>
      <pc:sldChg chg="mod modShow">
        <pc:chgData name="Hannah M Lensing" userId="S::hlensing@gmu.edu::d5cd4bf3-102f-44a6-9ee4-094e0a31fd88" providerId="AD" clId="Web-{2C5B331B-FFF8-131B-9BBD-05055D03A113}" dt="2021-10-12T15:11:13.057" v="4"/>
        <pc:sldMkLst>
          <pc:docMk/>
          <pc:sldMk cId="216575021" sldId="289"/>
        </pc:sldMkLst>
      </pc:sldChg>
      <pc:sldChg chg="mod modShow">
        <pc:chgData name="Hannah M Lensing" userId="S::hlensing@gmu.edu::d5cd4bf3-102f-44a6-9ee4-094e0a31fd88" providerId="AD" clId="Web-{2C5B331B-FFF8-131B-9BBD-05055D03A113}" dt="2021-10-12T15:11:17.041" v="5"/>
        <pc:sldMkLst>
          <pc:docMk/>
          <pc:sldMk cId="732920428" sldId="290"/>
        </pc:sldMkLst>
      </pc:sldChg>
      <pc:sldChg chg="mod modShow">
        <pc:chgData name="Hannah M Lensing" userId="S::hlensing@gmu.edu::d5cd4bf3-102f-44a6-9ee4-094e0a31fd88" providerId="AD" clId="Web-{2C5B331B-FFF8-131B-9BBD-05055D03A113}" dt="2021-10-12T15:11:20.494" v="6"/>
        <pc:sldMkLst>
          <pc:docMk/>
          <pc:sldMk cId="2866786858" sldId="291"/>
        </pc:sldMkLst>
      </pc:sldChg>
      <pc:sldChg chg="mod modShow">
        <pc:chgData name="Hannah M Lensing" userId="S::hlensing@gmu.edu::d5cd4bf3-102f-44a6-9ee4-094e0a31fd88" providerId="AD" clId="Web-{2C5B331B-FFF8-131B-9BBD-05055D03A113}" dt="2021-10-12T15:10:58.900" v="0"/>
        <pc:sldMkLst>
          <pc:docMk/>
          <pc:sldMk cId="1328644102" sldId="293"/>
        </pc:sldMkLst>
      </pc:sldChg>
      <pc:sldChg chg="mod modShow">
        <pc:chgData name="Hannah M Lensing" userId="S::hlensing@gmu.edu::d5cd4bf3-102f-44a6-9ee4-094e0a31fd88" providerId="AD" clId="Web-{2C5B331B-FFF8-131B-9BBD-05055D03A113}" dt="2021-10-12T15:11:22.979" v="7"/>
        <pc:sldMkLst>
          <pc:docMk/>
          <pc:sldMk cId="3133538872" sldId="294"/>
        </pc:sldMkLst>
      </pc:sldChg>
      <pc:sldChg chg="modSp">
        <pc:chgData name="Hannah M Lensing" userId="S::hlensing@gmu.edu::d5cd4bf3-102f-44a6-9ee4-094e0a31fd88" providerId="AD" clId="Web-{2C5B331B-FFF8-131B-9BBD-05055D03A113}" dt="2021-10-12T15:14:20.044" v="11" actId="20577"/>
        <pc:sldMkLst>
          <pc:docMk/>
          <pc:sldMk cId="1641805481" sldId="301"/>
        </pc:sldMkLst>
        <pc:spChg chg="mod">
          <ac:chgData name="Hannah M Lensing" userId="S::hlensing@gmu.edu::d5cd4bf3-102f-44a6-9ee4-094e0a31fd88" providerId="AD" clId="Web-{2C5B331B-FFF8-131B-9BBD-05055D03A113}" dt="2021-10-12T15:14:20.044" v="11" actId="20577"/>
          <ac:spMkLst>
            <pc:docMk/>
            <pc:sldMk cId="1641805481" sldId="301"/>
            <ac:spMk id="3" creationId="{4AA5C3E5-075F-480D-85BB-C84C148FFF85}"/>
          </ac:spMkLst>
        </pc:spChg>
      </pc:sldChg>
      <pc:sldChg chg="addSp delSp modSp new">
        <pc:chgData name="Hannah M Lensing" userId="S::hlensing@gmu.edu::d5cd4bf3-102f-44a6-9ee4-094e0a31fd88" providerId="AD" clId="Web-{2C5B331B-FFF8-131B-9BBD-05055D03A113}" dt="2021-10-12T17:06:11.619" v="48" actId="1076"/>
        <pc:sldMkLst>
          <pc:docMk/>
          <pc:sldMk cId="2284589949" sldId="309"/>
        </pc:sldMkLst>
        <pc:spChg chg="del mod">
          <ac:chgData name="Hannah M Lensing" userId="S::hlensing@gmu.edu::d5cd4bf3-102f-44a6-9ee4-094e0a31fd88" providerId="AD" clId="Web-{2C5B331B-FFF8-131B-9BBD-05055D03A113}" dt="2021-10-12T16:10:04.770" v="24"/>
          <ac:spMkLst>
            <pc:docMk/>
            <pc:sldMk cId="2284589949" sldId="309"/>
            <ac:spMk id="2" creationId="{4982A299-CF6E-4F9E-87A4-635AE8062AAE}"/>
          </ac:spMkLst>
        </pc:spChg>
        <pc:spChg chg="del">
          <ac:chgData name="Hannah M Lensing" userId="S::hlensing@gmu.edu::d5cd4bf3-102f-44a6-9ee4-094e0a31fd88" providerId="AD" clId="Web-{2C5B331B-FFF8-131B-9BBD-05055D03A113}" dt="2021-10-12T16:10:06.598" v="25"/>
          <ac:spMkLst>
            <pc:docMk/>
            <pc:sldMk cId="2284589949" sldId="309"/>
            <ac:spMk id="3" creationId="{11813D55-C564-4247-8A21-55B4AF810A59}"/>
          </ac:spMkLst>
        </pc:spChg>
        <pc:spChg chg="add del mod">
          <ac:chgData name="Hannah M Lensing" userId="S::hlensing@gmu.edu::d5cd4bf3-102f-44a6-9ee4-094e0a31fd88" providerId="AD" clId="Web-{2C5B331B-FFF8-131B-9BBD-05055D03A113}" dt="2021-10-12T17:06:02.822" v="39"/>
          <ac:spMkLst>
            <pc:docMk/>
            <pc:sldMk cId="2284589949" sldId="309"/>
            <ac:spMk id="3" creationId="{7A639B7F-37C6-49A8-AE20-37EDA08D185E}"/>
          </ac:spMkLst>
        </pc:spChg>
        <pc:spChg chg="add del mod">
          <ac:chgData name="Hannah M Lensing" userId="S::hlensing@gmu.edu::d5cd4bf3-102f-44a6-9ee4-094e0a31fd88" providerId="AD" clId="Web-{2C5B331B-FFF8-131B-9BBD-05055D03A113}" dt="2021-10-12T16:10:26.739" v="30"/>
          <ac:spMkLst>
            <pc:docMk/>
            <pc:sldMk cId="2284589949" sldId="309"/>
            <ac:spMk id="5" creationId="{C8D7F508-64DB-49D6-B28F-DC53B3E5A20F}"/>
          </ac:spMkLst>
        </pc:spChg>
        <pc:spChg chg="add del mod">
          <ac:chgData name="Hannah M Lensing" userId="S::hlensing@gmu.edu::d5cd4bf3-102f-44a6-9ee4-094e0a31fd88" providerId="AD" clId="Web-{2C5B331B-FFF8-131B-9BBD-05055D03A113}" dt="2021-10-12T17:06:03.869" v="43"/>
          <ac:spMkLst>
            <pc:docMk/>
            <pc:sldMk cId="2284589949" sldId="309"/>
            <ac:spMk id="7" creationId="{AAC0B29B-1093-4043-A91A-72A161105BF9}"/>
          </ac:spMkLst>
        </pc:spChg>
        <pc:spChg chg="add del mod">
          <ac:chgData name="Hannah M Lensing" userId="S::hlensing@gmu.edu::d5cd4bf3-102f-44a6-9ee4-094e0a31fd88" providerId="AD" clId="Web-{2C5B331B-FFF8-131B-9BBD-05055D03A113}" dt="2021-10-12T17:06:04.588" v="45"/>
          <ac:spMkLst>
            <pc:docMk/>
            <pc:sldMk cId="2284589949" sldId="309"/>
            <ac:spMk id="10" creationId="{533C5BA5-22E7-44D6-AF5D-AEEF16809A97}"/>
          </ac:spMkLst>
        </pc:spChg>
        <pc:picChg chg="add del mod ord">
          <ac:chgData name="Hannah M Lensing" userId="S::hlensing@gmu.edu::d5cd4bf3-102f-44a6-9ee4-094e0a31fd88" providerId="AD" clId="Web-{2C5B331B-FFF8-131B-9BBD-05055D03A113}" dt="2021-10-12T17:06:03.775" v="42"/>
          <ac:picMkLst>
            <pc:docMk/>
            <pc:sldMk cId="2284589949" sldId="309"/>
            <ac:picMk id="4" creationId="{3B375B49-1274-4948-A23A-6BBE07442054}"/>
          </ac:picMkLst>
        </pc:picChg>
        <pc:picChg chg="add del mod ord">
          <ac:chgData name="Hannah M Lensing" userId="S::hlensing@gmu.edu::d5cd4bf3-102f-44a6-9ee4-094e0a31fd88" providerId="AD" clId="Web-{2C5B331B-FFF8-131B-9BBD-05055D03A113}" dt="2021-10-12T17:06:02.697" v="38"/>
          <ac:picMkLst>
            <pc:docMk/>
            <pc:sldMk cId="2284589949" sldId="309"/>
            <ac:picMk id="6" creationId="{BAE79D1B-4BB4-47B3-A655-074A5F1E96EE}"/>
          </ac:picMkLst>
        </pc:picChg>
        <pc:picChg chg="add del mod ord">
          <ac:chgData name="Hannah M Lensing" userId="S::hlensing@gmu.edu::d5cd4bf3-102f-44a6-9ee4-094e0a31fd88" providerId="AD" clId="Web-{2C5B331B-FFF8-131B-9BBD-05055D03A113}" dt="2021-10-12T17:06:04.400" v="44"/>
          <ac:picMkLst>
            <pc:docMk/>
            <pc:sldMk cId="2284589949" sldId="309"/>
            <ac:picMk id="8" creationId="{6968EE23-C403-4732-8095-D5995E8905A6}"/>
          </ac:picMkLst>
        </pc:picChg>
        <pc:picChg chg="add mod ord">
          <ac:chgData name="Hannah M Lensing" userId="S::hlensing@gmu.edu::d5cd4bf3-102f-44a6-9ee4-094e0a31fd88" providerId="AD" clId="Web-{2C5B331B-FFF8-131B-9BBD-05055D03A113}" dt="2021-10-12T17:06:11.619" v="48" actId="1076"/>
          <ac:picMkLst>
            <pc:docMk/>
            <pc:sldMk cId="2284589949" sldId="309"/>
            <ac:picMk id="11" creationId="{CBDEBCCD-CCCF-457A-8044-CA7E29BDD179}"/>
          </ac:picMkLst>
        </pc:picChg>
      </pc:sldChg>
      <pc:sldChg chg="modSp new">
        <pc:chgData name="Hannah M Lensing" userId="S::hlensing@gmu.edu::d5cd4bf3-102f-44a6-9ee4-094e0a31fd88" providerId="AD" clId="Web-{2C5B331B-FFF8-131B-9BBD-05055D03A113}" dt="2021-10-12T17:06:48.932" v="53" actId="20577"/>
        <pc:sldMkLst>
          <pc:docMk/>
          <pc:sldMk cId="628757657" sldId="310"/>
        </pc:sldMkLst>
        <pc:spChg chg="mod">
          <ac:chgData name="Hannah M Lensing" userId="S::hlensing@gmu.edu::d5cd4bf3-102f-44a6-9ee4-094e0a31fd88" providerId="AD" clId="Web-{2C5B331B-FFF8-131B-9BBD-05055D03A113}" dt="2021-10-12T17:06:48.932" v="53" actId="20577"/>
          <ac:spMkLst>
            <pc:docMk/>
            <pc:sldMk cId="628757657" sldId="310"/>
            <ac:spMk id="2" creationId="{9D7534B0-817F-4E6C-B148-82835FAA47C4}"/>
          </ac:spMkLst>
        </pc:spChg>
      </pc:sldChg>
    </pc:docChg>
  </pc:docChgLst>
  <pc:docChgLst>
    <pc:chgData name="Matt Willis" userId="S::mwill35@gmu.edu::73d5a5c3-1867-4520-bc6b-680f2a309099" providerId="AD" clId="Web-{CFEDBA38-0795-08E6-E42F-6985CED29E13}"/>
    <pc:docChg chg="addSld delSld modSld sldOrd">
      <pc:chgData name="Matt Willis" userId="S::mwill35@gmu.edu::73d5a5c3-1867-4520-bc6b-680f2a309099" providerId="AD" clId="Web-{CFEDBA38-0795-08E6-E42F-6985CED29E13}" dt="2021-10-05T04:52:47.828" v="564" actId="20577"/>
      <pc:docMkLst>
        <pc:docMk/>
      </pc:docMkLst>
      <pc:sldChg chg="addSp delSp modSp mod setBg setClrOvrMap">
        <pc:chgData name="Matt Willis" userId="S::mwill35@gmu.edu::73d5a5c3-1867-4520-bc6b-680f2a309099" providerId="AD" clId="Web-{CFEDBA38-0795-08E6-E42F-6985CED29E13}" dt="2021-10-05T04:32:04.576" v="288"/>
        <pc:sldMkLst>
          <pc:docMk/>
          <pc:sldMk cId="1662923582" sldId="273"/>
        </pc:sldMkLst>
        <pc:spChg chg="mod">
          <ac:chgData name="Matt Willis" userId="S::mwill35@gmu.edu::73d5a5c3-1867-4520-bc6b-680f2a309099" providerId="AD" clId="Web-{CFEDBA38-0795-08E6-E42F-6985CED29E13}" dt="2021-10-05T04:32:04.576" v="288"/>
          <ac:spMkLst>
            <pc:docMk/>
            <pc:sldMk cId="1662923582" sldId="273"/>
            <ac:spMk id="2" creationId="{4594EFBD-E258-4CB0-82A0-5ABCEDC21B75}"/>
          </ac:spMkLst>
        </pc:spChg>
        <pc:spChg chg="mod">
          <ac:chgData name="Matt Willis" userId="S::mwill35@gmu.edu::73d5a5c3-1867-4520-bc6b-680f2a309099" providerId="AD" clId="Web-{CFEDBA38-0795-08E6-E42F-6985CED29E13}" dt="2021-10-05T04:32:04.576" v="288"/>
          <ac:spMkLst>
            <pc:docMk/>
            <pc:sldMk cId="1662923582" sldId="273"/>
            <ac:spMk id="3" creationId="{54686080-0FA0-4022-8AD9-360BC6918659}"/>
          </ac:spMkLst>
        </pc:spChg>
        <pc:spChg chg="add del mod">
          <ac:chgData name="Matt Willis" userId="S::mwill35@gmu.edu::73d5a5c3-1867-4520-bc6b-680f2a309099" providerId="AD" clId="Web-{CFEDBA38-0795-08E6-E42F-6985CED29E13}" dt="2021-10-05T04:30:50.996" v="263"/>
          <ac:spMkLst>
            <pc:docMk/>
            <pc:sldMk cId="1662923582" sldId="273"/>
            <ac:spMk id="4" creationId="{37283375-8830-48CF-A140-DA1D0A7D65D7}"/>
          </ac:spMkLst>
        </pc:spChg>
        <pc:spChg chg="add del">
          <ac:chgData name="Matt Willis" userId="S::mwill35@gmu.edu::73d5a5c3-1867-4520-bc6b-680f2a309099" providerId="AD" clId="Web-{CFEDBA38-0795-08E6-E42F-6985CED29E13}" dt="2021-10-05T04:32:04.576" v="288"/>
          <ac:spMkLst>
            <pc:docMk/>
            <pc:sldMk cId="1662923582" sldId="273"/>
            <ac:spMk id="9" creationId="{B8DD2392-397B-48BF-BEFA-EA1FB881CA85}"/>
          </ac:spMkLst>
        </pc:spChg>
        <pc:spChg chg="add">
          <ac:chgData name="Matt Willis" userId="S::mwill35@gmu.edu::73d5a5c3-1867-4520-bc6b-680f2a309099" providerId="AD" clId="Web-{CFEDBA38-0795-08E6-E42F-6985CED29E13}" dt="2021-10-05T04:32:04.576" v="288"/>
          <ac:spMkLst>
            <pc:docMk/>
            <pc:sldMk cId="1662923582" sldId="273"/>
            <ac:spMk id="14" creationId="{B3B8DB28-FA7D-4C33-BBA2-6D73D0156D42}"/>
          </ac:spMkLst>
        </pc:spChg>
        <pc:spChg chg="add">
          <ac:chgData name="Matt Willis" userId="S::mwill35@gmu.edu::73d5a5c3-1867-4520-bc6b-680f2a309099" providerId="AD" clId="Web-{CFEDBA38-0795-08E6-E42F-6985CED29E13}" dt="2021-10-05T04:32:04.576" v="288"/>
          <ac:spMkLst>
            <pc:docMk/>
            <pc:sldMk cId="1662923582" sldId="273"/>
            <ac:spMk id="16" creationId="{264FF5A0-304A-44DA-A4D4-A1E66D92FCEA}"/>
          </ac:spMkLst>
        </pc:spChg>
        <pc:spChg chg="add">
          <ac:chgData name="Matt Willis" userId="S::mwill35@gmu.edu::73d5a5c3-1867-4520-bc6b-680f2a309099" providerId="AD" clId="Web-{CFEDBA38-0795-08E6-E42F-6985CED29E13}" dt="2021-10-05T04:32:04.576" v="288"/>
          <ac:spMkLst>
            <pc:docMk/>
            <pc:sldMk cId="1662923582" sldId="273"/>
            <ac:spMk id="18" creationId="{AD43769B-7D6E-4E76-B810-BEC3B774BB0A}"/>
          </ac:spMkLst>
        </pc:spChg>
        <pc:picChg chg="add mod">
          <ac:chgData name="Matt Willis" userId="S::mwill35@gmu.edu::73d5a5c3-1867-4520-bc6b-680f2a309099" providerId="AD" clId="Web-{CFEDBA38-0795-08E6-E42F-6985CED29E13}" dt="2021-10-05T04:32:04.576" v="288"/>
          <ac:picMkLst>
            <pc:docMk/>
            <pc:sldMk cId="1662923582" sldId="273"/>
            <ac:picMk id="5" creationId="{370BE1E6-A0AB-475E-B133-60C78898BF7B}"/>
          </ac:picMkLst>
        </pc:picChg>
      </pc:sldChg>
      <pc:sldChg chg="add del replId">
        <pc:chgData name="Matt Willis" userId="S::mwill35@gmu.edu::73d5a5c3-1867-4520-bc6b-680f2a309099" providerId="AD" clId="Web-{CFEDBA38-0795-08E6-E42F-6985CED29E13}" dt="2021-10-05T04:30:38.246" v="261"/>
        <pc:sldMkLst>
          <pc:docMk/>
          <pc:sldMk cId="2747965758" sldId="274"/>
        </pc:sldMkLst>
      </pc:sldChg>
      <pc:sldChg chg="modSp new del">
        <pc:chgData name="Matt Willis" userId="S::mwill35@gmu.edu::73d5a5c3-1867-4520-bc6b-680f2a309099" providerId="AD" clId="Web-{CFEDBA38-0795-08E6-E42F-6985CED29E13}" dt="2021-10-05T04:23:41.245" v="49"/>
        <pc:sldMkLst>
          <pc:docMk/>
          <pc:sldMk cId="2909894711" sldId="275"/>
        </pc:sldMkLst>
        <pc:spChg chg="mod">
          <ac:chgData name="Matt Willis" userId="S::mwill35@gmu.edu::73d5a5c3-1867-4520-bc6b-680f2a309099" providerId="AD" clId="Web-{CFEDBA38-0795-08E6-E42F-6985CED29E13}" dt="2021-10-05T04:22:39.743" v="31" actId="20577"/>
          <ac:spMkLst>
            <pc:docMk/>
            <pc:sldMk cId="2909894711" sldId="275"/>
            <ac:spMk id="2" creationId="{384786F5-98AC-4FDD-93A5-47F48BBB5DCB}"/>
          </ac:spMkLst>
        </pc:spChg>
      </pc:sldChg>
      <pc:sldChg chg="modSp new del">
        <pc:chgData name="Matt Willis" userId="S::mwill35@gmu.edu::73d5a5c3-1867-4520-bc6b-680f2a309099" providerId="AD" clId="Web-{CFEDBA38-0795-08E6-E42F-6985CED29E13}" dt="2021-10-05T04:23:36.791" v="46"/>
        <pc:sldMkLst>
          <pc:docMk/>
          <pc:sldMk cId="3760825212" sldId="276"/>
        </pc:sldMkLst>
        <pc:spChg chg="mod">
          <ac:chgData name="Matt Willis" userId="S::mwill35@gmu.edu::73d5a5c3-1867-4520-bc6b-680f2a309099" providerId="AD" clId="Web-{CFEDBA38-0795-08E6-E42F-6985CED29E13}" dt="2021-10-05T04:22:43.806" v="33" actId="20577"/>
          <ac:spMkLst>
            <pc:docMk/>
            <pc:sldMk cId="3760825212" sldId="276"/>
            <ac:spMk id="2" creationId="{67F3F965-8D0B-49C0-8162-02E4A3ABB81E}"/>
          </ac:spMkLst>
        </pc:spChg>
      </pc:sldChg>
      <pc:sldChg chg="modSp new del">
        <pc:chgData name="Matt Willis" userId="S::mwill35@gmu.edu::73d5a5c3-1867-4520-bc6b-680f2a309099" providerId="AD" clId="Web-{CFEDBA38-0795-08E6-E42F-6985CED29E13}" dt="2021-10-05T04:23:37.198" v="47"/>
        <pc:sldMkLst>
          <pc:docMk/>
          <pc:sldMk cId="2818128022" sldId="277"/>
        </pc:sldMkLst>
        <pc:spChg chg="mod">
          <ac:chgData name="Matt Willis" userId="S::mwill35@gmu.edu::73d5a5c3-1867-4520-bc6b-680f2a309099" providerId="AD" clId="Web-{CFEDBA38-0795-08E6-E42F-6985CED29E13}" dt="2021-10-05T04:22:48.759" v="37" actId="20577"/>
          <ac:spMkLst>
            <pc:docMk/>
            <pc:sldMk cId="2818128022" sldId="277"/>
            <ac:spMk id="2" creationId="{0288508F-1E7D-4E34-BEF6-1212CD2E14D7}"/>
          </ac:spMkLst>
        </pc:spChg>
      </pc:sldChg>
      <pc:sldChg chg="new del">
        <pc:chgData name="Matt Willis" userId="S::mwill35@gmu.edu::73d5a5c3-1867-4520-bc6b-680f2a309099" providerId="AD" clId="Web-{CFEDBA38-0795-08E6-E42F-6985CED29E13}" dt="2021-10-05T04:23:38.120" v="48"/>
        <pc:sldMkLst>
          <pc:docMk/>
          <pc:sldMk cId="1685920970" sldId="278"/>
        </pc:sldMkLst>
      </pc:sldChg>
      <pc:sldChg chg="addSp delSp modSp new del">
        <pc:chgData name="Matt Willis" userId="S::mwill35@gmu.edu::73d5a5c3-1867-4520-bc6b-680f2a309099" providerId="AD" clId="Web-{CFEDBA38-0795-08E6-E42F-6985CED29E13}" dt="2021-10-05T04:32:43.046" v="292"/>
        <pc:sldMkLst>
          <pc:docMk/>
          <pc:sldMk cId="1929677855" sldId="279"/>
        </pc:sldMkLst>
        <pc:spChg chg="mod">
          <ac:chgData name="Matt Willis" userId="S::mwill35@gmu.edu::73d5a5c3-1867-4520-bc6b-680f2a309099" providerId="AD" clId="Web-{CFEDBA38-0795-08E6-E42F-6985CED29E13}" dt="2021-10-05T04:23:57.620" v="54" actId="20577"/>
          <ac:spMkLst>
            <pc:docMk/>
            <pc:sldMk cId="1929677855" sldId="279"/>
            <ac:spMk id="2" creationId="{C497FDCE-2CFD-402C-8E6D-573FC3875AF2}"/>
          </ac:spMkLst>
        </pc:spChg>
        <pc:spChg chg="del">
          <ac:chgData name="Matt Willis" userId="S::mwill35@gmu.edu::73d5a5c3-1867-4520-bc6b-680f2a309099" providerId="AD" clId="Web-{CFEDBA38-0795-08E6-E42F-6985CED29E13}" dt="2021-10-05T04:23:31.182" v="45"/>
          <ac:spMkLst>
            <pc:docMk/>
            <pc:sldMk cId="1929677855" sldId="279"/>
            <ac:spMk id="3" creationId="{F2431129-3BCD-49DF-BD2E-19C450DEC462}"/>
          </ac:spMkLst>
        </pc:spChg>
        <pc:spChg chg="add">
          <ac:chgData name="Matt Willis" userId="S::mwill35@gmu.edu::73d5a5c3-1867-4520-bc6b-680f2a309099" providerId="AD" clId="Web-{CFEDBA38-0795-08E6-E42F-6985CED29E13}" dt="2021-10-05T04:30:22.902" v="254"/>
          <ac:spMkLst>
            <pc:docMk/>
            <pc:sldMk cId="1929677855" sldId="279"/>
            <ac:spMk id="6" creationId="{E340B9F2-8FBF-4163-B1F7-7B5C2064736A}"/>
          </ac:spMkLst>
        </pc:spChg>
        <pc:picChg chg="add mod ord">
          <ac:chgData name="Matt Willis" userId="S::mwill35@gmu.edu::73d5a5c3-1867-4520-bc6b-680f2a309099" providerId="AD" clId="Web-{CFEDBA38-0795-08E6-E42F-6985CED29E13}" dt="2021-10-05T04:23:31.182" v="45"/>
          <ac:picMkLst>
            <pc:docMk/>
            <pc:sldMk cId="1929677855" sldId="279"/>
            <ac:picMk id="4" creationId="{A56C5FEE-81DB-45C6-A698-26CE85378105}"/>
          </ac:picMkLst>
        </pc:picChg>
      </pc:sldChg>
      <pc:sldChg chg="addSp delSp modSp new del mod setBg">
        <pc:chgData name="Matt Willis" userId="S::mwill35@gmu.edu::73d5a5c3-1867-4520-bc6b-680f2a309099" providerId="AD" clId="Web-{CFEDBA38-0795-08E6-E42F-6985CED29E13}" dt="2021-10-05T04:39:12.370" v="358"/>
        <pc:sldMkLst>
          <pc:docMk/>
          <pc:sldMk cId="390959096" sldId="280"/>
        </pc:sldMkLst>
        <pc:spChg chg="mod">
          <ac:chgData name="Matt Willis" userId="S::mwill35@gmu.edu::73d5a5c3-1867-4520-bc6b-680f2a309099" providerId="AD" clId="Web-{CFEDBA38-0795-08E6-E42F-6985CED29E13}" dt="2021-10-05T04:24:16.636" v="62"/>
          <ac:spMkLst>
            <pc:docMk/>
            <pc:sldMk cId="390959096" sldId="280"/>
            <ac:spMk id="2" creationId="{E2D6D28A-8817-437D-B1C5-61A3492CF6E8}"/>
          </ac:spMkLst>
        </pc:spChg>
        <pc:spChg chg="del">
          <ac:chgData name="Matt Willis" userId="S::mwill35@gmu.edu::73d5a5c3-1867-4520-bc6b-680f2a309099" providerId="AD" clId="Web-{CFEDBA38-0795-08E6-E42F-6985CED29E13}" dt="2021-10-05T04:24:16.636" v="62"/>
          <ac:spMkLst>
            <pc:docMk/>
            <pc:sldMk cId="390959096" sldId="280"/>
            <ac:spMk id="3" creationId="{C6BB4682-0AD7-438B-BA8D-CAE52F962823}"/>
          </ac:spMkLst>
        </pc:spChg>
        <pc:spChg chg="add">
          <ac:chgData name="Matt Willis" userId="S::mwill35@gmu.edu::73d5a5c3-1867-4520-bc6b-680f2a309099" providerId="AD" clId="Web-{CFEDBA38-0795-08E6-E42F-6985CED29E13}" dt="2021-10-05T04:30:24.652" v="255"/>
          <ac:spMkLst>
            <pc:docMk/>
            <pc:sldMk cId="390959096" sldId="280"/>
            <ac:spMk id="4" creationId="{AD10B170-6095-421C-902B-C3A1D3915EA0}"/>
          </ac:spMkLst>
        </pc:spChg>
        <pc:spChg chg="add">
          <ac:chgData name="Matt Willis" userId="S::mwill35@gmu.edu::73d5a5c3-1867-4520-bc6b-680f2a309099" providerId="AD" clId="Web-{CFEDBA38-0795-08E6-E42F-6985CED29E13}" dt="2021-10-05T04:24:16.636" v="62"/>
          <ac:spMkLst>
            <pc:docMk/>
            <pc:sldMk cId="390959096" sldId="280"/>
            <ac:spMk id="9" creationId="{E6C8E6EB-4C59-429B-97E4-72A058CFC4FB}"/>
          </ac:spMkLst>
        </pc:spChg>
        <pc:spChg chg="add">
          <ac:chgData name="Matt Willis" userId="S::mwill35@gmu.edu::73d5a5c3-1867-4520-bc6b-680f2a309099" providerId="AD" clId="Web-{CFEDBA38-0795-08E6-E42F-6985CED29E13}" dt="2021-10-05T04:24:16.636" v="62"/>
          <ac:spMkLst>
            <pc:docMk/>
            <pc:sldMk cId="390959096" sldId="280"/>
            <ac:spMk id="11" creationId="{B5B90362-AFCC-46A9-B41C-A257A8C5B314}"/>
          </ac:spMkLst>
        </pc:spChg>
        <pc:spChg chg="add">
          <ac:chgData name="Matt Willis" userId="S::mwill35@gmu.edu::73d5a5c3-1867-4520-bc6b-680f2a309099" providerId="AD" clId="Web-{CFEDBA38-0795-08E6-E42F-6985CED29E13}" dt="2021-10-05T04:24:16.636" v="62"/>
          <ac:spMkLst>
            <pc:docMk/>
            <pc:sldMk cId="390959096" sldId="280"/>
            <ac:spMk id="13" creationId="{F71EF7F1-38BA-471D-8CD4-2A9AE8E35527}"/>
          </ac:spMkLst>
        </pc:spChg>
        <pc:spChg chg="add">
          <ac:chgData name="Matt Willis" userId="S::mwill35@gmu.edu::73d5a5c3-1867-4520-bc6b-680f2a309099" providerId="AD" clId="Web-{CFEDBA38-0795-08E6-E42F-6985CED29E13}" dt="2021-10-05T04:24:16.636" v="62"/>
          <ac:spMkLst>
            <pc:docMk/>
            <pc:sldMk cId="390959096" sldId="280"/>
            <ac:spMk id="15" creationId="{C0524398-BFB4-4C4A-8317-83B8729F9B26}"/>
          </ac:spMkLst>
        </pc:spChg>
        <pc:spChg chg="add">
          <ac:chgData name="Matt Willis" userId="S::mwill35@gmu.edu::73d5a5c3-1867-4520-bc6b-680f2a309099" providerId="AD" clId="Web-{CFEDBA38-0795-08E6-E42F-6985CED29E13}" dt="2021-10-05T04:24:16.636" v="62"/>
          <ac:spMkLst>
            <pc:docMk/>
            <pc:sldMk cId="390959096" sldId="280"/>
            <ac:spMk id="17" creationId="{007891EC-4501-44ED-A8C8-B11B6DB767AB}"/>
          </ac:spMkLst>
        </pc:spChg>
        <pc:picChg chg="add">
          <ac:chgData name="Matt Willis" userId="S::mwill35@gmu.edu::73d5a5c3-1867-4520-bc6b-680f2a309099" providerId="AD" clId="Web-{CFEDBA38-0795-08E6-E42F-6985CED29E13}" dt="2021-10-05T04:24:16.636" v="62"/>
          <ac:picMkLst>
            <pc:docMk/>
            <pc:sldMk cId="390959096" sldId="280"/>
            <ac:picMk id="5" creationId="{7EA1935D-919E-461E-AC07-26A92E480EF0}"/>
          </ac:picMkLst>
        </pc:picChg>
        <pc:cxnChg chg="add">
          <ac:chgData name="Matt Willis" userId="S::mwill35@gmu.edu::73d5a5c3-1867-4520-bc6b-680f2a309099" providerId="AD" clId="Web-{CFEDBA38-0795-08E6-E42F-6985CED29E13}" dt="2021-10-05T04:24:16.636" v="62"/>
          <ac:cxnSpMkLst>
            <pc:docMk/>
            <pc:sldMk cId="390959096" sldId="280"/>
            <ac:cxnSpMk id="19" creationId="{34E5597F-CE67-4085-9548-E6A8036DA3BB}"/>
          </ac:cxnSpMkLst>
        </pc:cxnChg>
      </pc:sldChg>
      <pc:sldChg chg="addSp delSp new del">
        <pc:chgData name="Matt Willis" userId="S::mwill35@gmu.edu::73d5a5c3-1867-4520-bc6b-680f2a309099" providerId="AD" clId="Web-{CFEDBA38-0795-08E6-E42F-6985CED29E13}" dt="2021-10-05T04:44:13.098" v="425"/>
        <pc:sldMkLst>
          <pc:docMk/>
          <pc:sldMk cId="2995773337" sldId="281"/>
        </pc:sldMkLst>
        <pc:spChg chg="add">
          <ac:chgData name="Matt Willis" userId="S::mwill35@gmu.edu::73d5a5c3-1867-4520-bc6b-680f2a309099" providerId="AD" clId="Web-{CFEDBA38-0795-08E6-E42F-6985CED29E13}" dt="2021-10-05T04:30:27.199" v="259"/>
          <ac:spMkLst>
            <pc:docMk/>
            <pc:sldMk cId="2995773337" sldId="281"/>
            <ac:spMk id="7" creationId="{583E9921-4B90-4017-AF49-C8335F1B3CA5}"/>
          </ac:spMkLst>
        </pc:spChg>
        <pc:picChg chg="add del">
          <ac:chgData name="Matt Willis" userId="S::mwill35@gmu.edu::73d5a5c3-1867-4520-bc6b-680f2a309099" providerId="AD" clId="Web-{CFEDBA38-0795-08E6-E42F-6985CED29E13}" dt="2021-10-05T04:24:32.152" v="64"/>
          <ac:picMkLst>
            <pc:docMk/>
            <pc:sldMk cId="2995773337" sldId="281"/>
            <ac:picMk id="5" creationId="{D9E2512D-78B5-4891-897C-823582AEA080}"/>
          </ac:picMkLst>
        </pc:picChg>
      </pc:sldChg>
      <pc:sldChg chg="new del">
        <pc:chgData name="Matt Willis" userId="S::mwill35@gmu.edu::73d5a5c3-1867-4520-bc6b-680f2a309099" providerId="AD" clId="Web-{CFEDBA38-0795-08E6-E42F-6985CED29E13}" dt="2021-10-05T04:44:14.926" v="426"/>
        <pc:sldMkLst>
          <pc:docMk/>
          <pc:sldMk cId="768601607" sldId="282"/>
        </pc:sldMkLst>
      </pc:sldChg>
      <pc:sldChg chg="new del">
        <pc:chgData name="Matt Willis" userId="S::mwill35@gmu.edu::73d5a5c3-1867-4520-bc6b-680f2a309099" providerId="AD" clId="Web-{CFEDBA38-0795-08E6-E42F-6985CED29E13}" dt="2021-10-05T04:44:16.707" v="427"/>
        <pc:sldMkLst>
          <pc:docMk/>
          <pc:sldMk cId="678321799" sldId="283"/>
        </pc:sldMkLst>
      </pc:sldChg>
      <pc:sldChg chg="addSp modSp add del ord replId">
        <pc:chgData name="Matt Willis" userId="S::mwill35@gmu.edu::73d5a5c3-1867-4520-bc6b-680f2a309099" providerId="AD" clId="Web-{CFEDBA38-0795-08E6-E42F-6985CED29E13}" dt="2021-10-05T04:44:10.754" v="424"/>
        <pc:sldMkLst>
          <pc:docMk/>
          <pc:sldMk cId="2164190389" sldId="284"/>
        </pc:sldMkLst>
        <pc:spChg chg="mod">
          <ac:chgData name="Matt Willis" userId="S::mwill35@gmu.edu::73d5a5c3-1867-4520-bc6b-680f2a309099" providerId="AD" clId="Web-{CFEDBA38-0795-08E6-E42F-6985CED29E13}" dt="2021-10-05T04:25:14.141" v="82" actId="20577"/>
          <ac:spMkLst>
            <pc:docMk/>
            <pc:sldMk cId="2164190389" sldId="284"/>
            <ac:spMk id="2" creationId="{C497FDCE-2CFD-402C-8E6D-573FC3875AF2}"/>
          </ac:spMkLst>
        </pc:spChg>
        <pc:spChg chg="add">
          <ac:chgData name="Matt Willis" userId="S::mwill35@gmu.edu::73d5a5c3-1867-4520-bc6b-680f2a309099" providerId="AD" clId="Web-{CFEDBA38-0795-08E6-E42F-6985CED29E13}" dt="2021-10-05T04:25:21.673" v="83"/>
          <ac:spMkLst>
            <pc:docMk/>
            <pc:sldMk cId="2164190389" sldId="284"/>
            <ac:spMk id="3" creationId="{D6553448-1F81-4F51-86B1-D07EE2F6184D}"/>
          </ac:spMkLst>
        </pc:spChg>
        <pc:spChg chg="add mod">
          <ac:chgData name="Matt Willis" userId="S::mwill35@gmu.edu::73d5a5c3-1867-4520-bc6b-680f2a309099" providerId="AD" clId="Web-{CFEDBA38-0795-08E6-E42F-6985CED29E13}" dt="2021-10-05T04:30:11.761" v="252" actId="20577"/>
          <ac:spMkLst>
            <pc:docMk/>
            <pc:sldMk cId="2164190389" sldId="284"/>
            <ac:spMk id="5" creationId="{630ED9F7-A8A0-47B0-A088-8FC3AD313EC8}"/>
          </ac:spMkLst>
        </pc:spChg>
        <pc:spChg chg="add">
          <ac:chgData name="Matt Willis" userId="S::mwill35@gmu.edu::73d5a5c3-1867-4520-bc6b-680f2a309099" providerId="AD" clId="Web-{CFEDBA38-0795-08E6-E42F-6985CED29E13}" dt="2021-10-05T04:30:25.340" v="256"/>
          <ac:spMkLst>
            <pc:docMk/>
            <pc:sldMk cId="2164190389" sldId="284"/>
            <ac:spMk id="7" creationId="{1BADD791-725E-4896-ACFA-97C9CEDC1537}"/>
          </ac:spMkLst>
        </pc:spChg>
        <pc:picChg chg="mod">
          <ac:chgData name="Matt Willis" userId="S::mwill35@gmu.edu::73d5a5c3-1867-4520-bc6b-680f2a309099" providerId="AD" clId="Web-{CFEDBA38-0795-08E6-E42F-6985CED29E13}" dt="2021-10-05T04:30:13.605" v="253" actId="1076"/>
          <ac:picMkLst>
            <pc:docMk/>
            <pc:sldMk cId="2164190389" sldId="284"/>
            <ac:picMk id="4" creationId="{A56C5FEE-81DB-45C6-A698-26CE85378105}"/>
          </ac:picMkLst>
        </pc:picChg>
      </pc:sldChg>
      <pc:sldChg chg="addSp delSp add del ord replId">
        <pc:chgData name="Matt Willis" userId="S::mwill35@gmu.edu::73d5a5c3-1867-4520-bc6b-680f2a309099" providerId="AD" clId="Web-{CFEDBA38-0795-08E6-E42F-6985CED29E13}" dt="2021-10-05T04:44:29.036" v="429"/>
        <pc:sldMkLst>
          <pc:docMk/>
          <pc:sldMk cId="2599334652" sldId="285"/>
        </pc:sldMkLst>
        <pc:spChg chg="add del">
          <ac:chgData name="Matt Willis" userId="S::mwill35@gmu.edu::73d5a5c3-1867-4520-bc6b-680f2a309099" providerId="AD" clId="Web-{CFEDBA38-0795-08E6-E42F-6985CED29E13}" dt="2021-10-05T04:44:26.786" v="428"/>
          <ac:spMkLst>
            <pc:docMk/>
            <pc:sldMk cId="2599334652" sldId="285"/>
            <ac:spMk id="3" creationId="{78A3FAC4-F24F-4E2B-9487-C9529C026EE8}"/>
          </ac:spMkLst>
        </pc:spChg>
      </pc:sldChg>
      <pc:sldChg chg="addSp delSp modSp add ord replId">
        <pc:chgData name="Matt Willis" userId="S::mwill35@gmu.edu::73d5a5c3-1867-4520-bc6b-680f2a309099" providerId="AD" clId="Web-{CFEDBA38-0795-08E6-E42F-6985CED29E13}" dt="2021-10-05T04:40:14.652" v="382" actId="1076"/>
        <pc:sldMkLst>
          <pc:docMk/>
          <pc:sldMk cId="3458196601" sldId="286"/>
        </pc:sldMkLst>
        <pc:spChg chg="add">
          <ac:chgData name="Matt Willis" userId="S::mwill35@gmu.edu::73d5a5c3-1867-4520-bc6b-680f2a309099" providerId="AD" clId="Web-{CFEDBA38-0795-08E6-E42F-6985CED29E13}" dt="2021-10-05T04:30:25.746" v="257"/>
          <ac:spMkLst>
            <pc:docMk/>
            <pc:sldMk cId="3458196601" sldId="286"/>
            <ac:spMk id="3" creationId="{72430D63-00AA-4C47-83A3-89A3AB7F8F49}"/>
          </ac:spMkLst>
        </pc:spChg>
        <pc:spChg chg="add del mod">
          <ac:chgData name="Matt Willis" userId="S::mwill35@gmu.edu::73d5a5c3-1867-4520-bc6b-680f2a309099" providerId="AD" clId="Web-{CFEDBA38-0795-08E6-E42F-6985CED29E13}" dt="2021-10-05T04:37:35.946" v="326"/>
          <ac:spMkLst>
            <pc:docMk/>
            <pc:sldMk cId="3458196601" sldId="286"/>
            <ac:spMk id="6" creationId="{3DD793BB-FA78-4D54-8341-F63C2FFEA28D}"/>
          </ac:spMkLst>
        </pc:spChg>
        <pc:spChg chg="add mod">
          <ac:chgData name="Matt Willis" userId="S::mwill35@gmu.edu::73d5a5c3-1867-4520-bc6b-680f2a309099" providerId="AD" clId="Web-{CFEDBA38-0795-08E6-E42F-6985CED29E13}" dt="2021-10-05T04:40:14.652" v="382" actId="1076"/>
          <ac:spMkLst>
            <pc:docMk/>
            <pc:sldMk cId="3458196601" sldId="286"/>
            <ac:spMk id="310" creationId="{80DA0F0A-4866-451D-9CB3-5B6BB1563CB0}"/>
          </ac:spMkLst>
        </pc:spChg>
        <pc:graphicFrameChg chg="add mod modGraphic">
          <ac:chgData name="Matt Willis" userId="S::mwill35@gmu.edu::73d5a5c3-1867-4520-bc6b-680f2a309099" providerId="AD" clId="Web-{CFEDBA38-0795-08E6-E42F-6985CED29E13}" dt="2021-10-05T04:38:53.807" v="357" actId="1076"/>
          <ac:graphicFrameMkLst>
            <pc:docMk/>
            <pc:sldMk cId="3458196601" sldId="286"/>
            <ac:graphicFrameMk id="7" creationId="{0C85846B-F7DB-470B-9955-D200750F1E37}"/>
          </ac:graphicFrameMkLst>
        </pc:graphicFrameChg>
        <pc:picChg chg="mod">
          <ac:chgData name="Matt Willis" userId="S::mwill35@gmu.edu::73d5a5c3-1867-4520-bc6b-680f2a309099" providerId="AD" clId="Web-{CFEDBA38-0795-08E6-E42F-6985CED29E13}" dt="2021-10-05T04:37:27.633" v="324" actId="1076"/>
          <ac:picMkLst>
            <pc:docMk/>
            <pc:sldMk cId="3458196601" sldId="286"/>
            <ac:picMk id="4" creationId="{A56C5FEE-81DB-45C6-A698-26CE85378105}"/>
          </ac:picMkLst>
        </pc:picChg>
      </pc:sldChg>
      <pc:sldChg chg="addSp modSp add replId">
        <pc:chgData name="Matt Willis" userId="S::mwill35@gmu.edu::73d5a5c3-1867-4520-bc6b-680f2a309099" providerId="AD" clId="Web-{CFEDBA38-0795-08E6-E42F-6985CED29E13}" dt="2021-10-05T04:40:10.605" v="381" actId="1076"/>
        <pc:sldMkLst>
          <pc:docMk/>
          <pc:sldMk cId="1213370155" sldId="287"/>
        </pc:sldMkLst>
        <pc:spChg chg="mod">
          <ac:chgData name="Matt Willis" userId="S::mwill35@gmu.edu::73d5a5c3-1867-4520-bc6b-680f2a309099" providerId="AD" clId="Web-{CFEDBA38-0795-08E6-E42F-6985CED29E13}" dt="2021-10-05T04:39:46.558" v="376" actId="20577"/>
          <ac:spMkLst>
            <pc:docMk/>
            <pc:sldMk cId="1213370155" sldId="287"/>
            <ac:spMk id="2" creationId="{C497FDCE-2CFD-402C-8E6D-573FC3875AF2}"/>
          </ac:spMkLst>
        </pc:spChg>
        <pc:spChg chg="add mod">
          <ac:chgData name="Matt Willis" userId="S::mwill35@gmu.edu::73d5a5c3-1867-4520-bc6b-680f2a309099" providerId="AD" clId="Web-{CFEDBA38-0795-08E6-E42F-6985CED29E13}" dt="2021-10-05T04:40:10.605" v="381" actId="1076"/>
          <ac:spMkLst>
            <pc:docMk/>
            <pc:sldMk cId="1213370155" sldId="287"/>
            <ac:spMk id="19" creationId="{C58E4782-0F62-4E56-9C6E-2FE2FDC69F9D}"/>
          </ac:spMkLst>
        </pc:spChg>
      </pc:sldChg>
      <pc:sldChg chg="addSp delSp modSp add del mod replId setBg addAnim delAnim setClrOvrMap">
        <pc:chgData name="Matt Willis" userId="S::mwill35@gmu.edu::73d5a5c3-1867-4520-bc6b-680f2a309099" providerId="AD" clId="Web-{CFEDBA38-0795-08E6-E42F-6985CED29E13}" dt="2021-10-05T04:39:14.792" v="359"/>
        <pc:sldMkLst>
          <pc:docMk/>
          <pc:sldMk cId="2943546191" sldId="287"/>
        </pc:sldMkLst>
        <pc:spChg chg="mod">
          <ac:chgData name="Matt Willis" userId="S::mwill35@gmu.edu::73d5a5c3-1867-4520-bc6b-680f2a309099" providerId="AD" clId="Web-{CFEDBA38-0795-08E6-E42F-6985CED29E13}" dt="2021-10-05T04:34:47.785" v="310"/>
          <ac:spMkLst>
            <pc:docMk/>
            <pc:sldMk cId="2943546191" sldId="287"/>
            <ac:spMk id="2" creationId="{E2D6D28A-8817-437D-B1C5-61A3492CF6E8}"/>
          </ac:spMkLst>
        </pc:spChg>
        <pc:spChg chg="mod">
          <ac:chgData name="Matt Willis" userId="S::mwill35@gmu.edu::73d5a5c3-1867-4520-bc6b-680f2a309099" providerId="AD" clId="Web-{CFEDBA38-0795-08E6-E42F-6985CED29E13}" dt="2021-10-05T04:33:41.110" v="297" actId="20577"/>
          <ac:spMkLst>
            <pc:docMk/>
            <pc:sldMk cId="2943546191" sldId="287"/>
            <ac:spMk id="4" creationId="{AD10B170-6095-421C-902B-C3A1D3915EA0}"/>
          </ac:spMkLst>
        </pc:spChg>
        <pc:spChg chg="del">
          <ac:chgData name="Matt Willis" userId="S::mwill35@gmu.edu::73d5a5c3-1867-4520-bc6b-680f2a309099" providerId="AD" clId="Web-{CFEDBA38-0795-08E6-E42F-6985CED29E13}" dt="2021-10-05T04:32:29.202" v="290"/>
          <ac:spMkLst>
            <pc:docMk/>
            <pc:sldMk cId="2943546191" sldId="287"/>
            <ac:spMk id="9" creationId="{E6C8E6EB-4C59-429B-97E4-72A058CFC4FB}"/>
          </ac:spMkLst>
        </pc:spChg>
        <pc:spChg chg="del">
          <ac:chgData name="Matt Willis" userId="S::mwill35@gmu.edu::73d5a5c3-1867-4520-bc6b-680f2a309099" providerId="AD" clId="Web-{CFEDBA38-0795-08E6-E42F-6985CED29E13}" dt="2021-10-05T04:32:29.202" v="290"/>
          <ac:spMkLst>
            <pc:docMk/>
            <pc:sldMk cId="2943546191" sldId="287"/>
            <ac:spMk id="11" creationId="{B5B90362-AFCC-46A9-B41C-A257A8C5B314}"/>
          </ac:spMkLst>
        </pc:spChg>
        <pc:spChg chg="del">
          <ac:chgData name="Matt Willis" userId="S::mwill35@gmu.edu::73d5a5c3-1867-4520-bc6b-680f2a309099" providerId="AD" clId="Web-{CFEDBA38-0795-08E6-E42F-6985CED29E13}" dt="2021-10-05T04:32:29.202" v="290"/>
          <ac:spMkLst>
            <pc:docMk/>
            <pc:sldMk cId="2943546191" sldId="287"/>
            <ac:spMk id="13" creationId="{F71EF7F1-38BA-471D-8CD4-2A9AE8E35527}"/>
          </ac:spMkLst>
        </pc:spChg>
        <pc:spChg chg="del">
          <ac:chgData name="Matt Willis" userId="S::mwill35@gmu.edu::73d5a5c3-1867-4520-bc6b-680f2a309099" providerId="AD" clId="Web-{CFEDBA38-0795-08E6-E42F-6985CED29E13}" dt="2021-10-05T04:32:29.202" v="290"/>
          <ac:spMkLst>
            <pc:docMk/>
            <pc:sldMk cId="2943546191" sldId="287"/>
            <ac:spMk id="15" creationId="{C0524398-BFB4-4C4A-8317-83B8729F9B26}"/>
          </ac:spMkLst>
        </pc:spChg>
        <pc:spChg chg="del">
          <ac:chgData name="Matt Willis" userId="S::mwill35@gmu.edu::73d5a5c3-1867-4520-bc6b-680f2a309099" providerId="AD" clId="Web-{CFEDBA38-0795-08E6-E42F-6985CED29E13}" dt="2021-10-05T04:32:29.202" v="290"/>
          <ac:spMkLst>
            <pc:docMk/>
            <pc:sldMk cId="2943546191" sldId="287"/>
            <ac:spMk id="17" creationId="{007891EC-4501-44ED-A8C8-B11B6DB767AB}"/>
          </ac:spMkLst>
        </pc:spChg>
        <pc:spChg chg="add del">
          <ac:chgData name="Matt Willis" userId="S::mwill35@gmu.edu::73d5a5c3-1867-4520-bc6b-680f2a309099" providerId="AD" clId="Web-{CFEDBA38-0795-08E6-E42F-6985CED29E13}" dt="2021-10-05T04:34:47.785" v="310"/>
          <ac:spMkLst>
            <pc:docMk/>
            <pc:sldMk cId="2943546191" sldId="287"/>
            <ac:spMk id="24" creationId="{B3B8DB28-FA7D-4C33-BBA2-6D73D0156D42}"/>
          </ac:spMkLst>
        </pc:spChg>
        <pc:spChg chg="add del">
          <ac:chgData name="Matt Willis" userId="S::mwill35@gmu.edu::73d5a5c3-1867-4520-bc6b-680f2a309099" providerId="AD" clId="Web-{CFEDBA38-0795-08E6-E42F-6985CED29E13}" dt="2021-10-05T04:34:47.785" v="310"/>
          <ac:spMkLst>
            <pc:docMk/>
            <pc:sldMk cId="2943546191" sldId="287"/>
            <ac:spMk id="26" creationId="{264FF5A0-304A-44DA-A4D4-A1E66D92FCEA}"/>
          </ac:spMkLst>
        </pc:spChg>
        <pc:spChg chg="add del">
          <ac:chgData name="Matt Willis" userId="S::mwill35@gmu.edu::73d5a5c3-1867-4520-bc6b-680f2a309099" providerId="AD" clId="Web-{CFEDBA38-0795-08E6-E42F-6985CED29E13}" dt="2021-10-05T04:34:47.785" v="310"/>
          <ac:spMkLst>
            <pc:docMk/>
            <pc:sldMk cId="2943546191" sldId="287"/>
            <ac:spMk id="28" creationId="{AD43769B-7D6E-4E76-B810-BEC3B774BB0A}"/>
          </ac:spMkLst>
        </pc:spChg>
        <pc:spChg chg="add">
          <ac:chgData name="Matt Willis" userId="S::mwill35@gmu.edu::73d5a5c3-1867-4520-bc6b-680f2a309099" providerId="AD" clId="Web-{CFEDBA38-0795-08E6-E42F-6985CED29E13}" dt="2021-10-05T04:34:47.785" v="310"/>
          <ac:spMkLst>
            <pc:docMk/>
            <pc:sldMk cId="2943546191" sldId="287"/>
            <ac:spMk id="33" creationId="{E6C8E6EB-4C59-429B-97E4-72A058CFC4FB}"/>
          </ac:spMkLst>
        </pc:spChg>
        <pc:spChg chg="add">
          <ac:chgData name="Matt Willis" userId="S::mwill35@gmu.edu::73d5a5c3-1867-4520-bc6b-680f2a309099" providerId="AD" clId="Web-{CFEDBA38-0795-08E6-E42F-6985CED29E13}" dt="2021-10-05T04:34:47.785" v="310"/>
          <ac:spMkLst>
            <pc:docMk/>
            <pc:sldMk cId="2943546191" sldId="287"/>
            <ac:spMk id="35" creationId="{B5B90362-AFCC-46A9-B41C-A257A8C5B314}"/>
          </ac:spMkLst>
        </pc:spChg>
        <pc:spChg chg="add">
          <ac:chgData name="Matt Willis" userId="S::mwill35@gmu.edu::73d5a5c3-1867-4520-bc6b-680f2a309099" providerId="AD" clId="Web-{CFEDBA38-0795-08E6-E42F-6985CED29E13}" dt="2021-10-05T04:34:47.785" v="310"/>
          <ac:spMkLst>
            <pc:docMk/>
            <pc:sldMk cId="2943546191" sldId="287"/>
            <ac:spMk id="37" creationId="{F71EF7F1-38BA-471D-8CD4-2A9AE8E35527}"/>
          </ac:spMkLst>
        </pc:spChg>
        <pc:spChg chg="add">
          <ac:chgData name="Matt Willis" userId="S::mwill35@gmu.edu::73d5a5c3-1867-4520-bc6b-680f2a309099" providerId="AD" clId="Web-{CFEDBA38-0795-08E6-E42F-6985CED29E13}" dt="2021-10-05T04:34:47.785" v="310"/>
          <ac:spMkLst>
            <pc:docMk/>
            <pc:sldMk cId="2943546191" sldId="287"/>
            <ac:spMk id="39" creationId="{C0524398-BFB4-4C4A-8317-83B8729F9B26}"/>
          </ac:spMkLst>
        </pc:spChg>
        <pc:spChg chg="add">
          <ac:chgData name="Matt Willis" userId="S::mwill35@gmu.edu::73d5a5c3-1867-4520-bc6b-680f2a309099" providerId="AD" clId="Web-{CFEDBA38-0795-08E6-E42F-6985CED29E13}" dt="2021-10-05T04:34:47.785" v="310"/>
          <ac:spMkLst>
            <pc:docMk/>
            <pc:sldMk cId="2943546191" sldId="287"/>
            <ac:spMk id="41" creationId="{26B4480E-B7FF-4481-890E-043A69AE6FE2}"/>
          </ac:spMkLst>
        </pc:spChg>
        <pc:spChg chg="add">
          <ac:chgData name="Matt Willis" userId="S::mwill35@gmu.edu::73d5a5c3-1867-4520-bc6b-680f2a309099" providerId="AD" clId="Web-{CFEDBA38-0795-08E6-E42F-6985CED29E13}" dt="2021-10-05T04:34:47.785" v="310"/>
          <ac:spMkLst>
            <pc:docMk/>
            <pc:sldMk cId="2943546191" sldId="287"/>
            <ac:spMk id="43" creationId="{64C13BAB-7C00-4D21-A857-E3D41C0A2A66}"/>
          </ac:spMkLst>
        </pc:spChg>
        <pc:spChg chg="add">
          <ac:chgData name="Matt Willis" userId="S::mwill35@gmu.edu::73d5a5c3-1867-4520-bc6b-680f2a309099" providerId="AD" clId="Web-{CFEDBA38-0795-08E6-E42F-6985CED29E13}" dt="2021-10-05T04:34:47.785" v="310"/>
          <ac:spMkLst>
            <pc:docMk/>
            <pc:sldMk cId="2943546191" sldId="287"/>
            <ac:spMk id="45" creationId="{45E6C9CD-9938-4423-936B-5C383EDE765A}"/>
          </ac:spMkLst>
        </pc:spChg>
        <pc:spChg chg="add">
          <ac:chgData name="Matt Willis" userId="S::mwill35@gmu.edu::73d5a5c3-1867-4520-bc6b-680f2a309099" providerId="AD" clId="Web-{CFEDBA38-0795-08E6-E42F-6985CED29E13}" dt="2021-10-05T04:34:47.785" v="310"/>
          <ac:spMkLst>
            <pc:docMk/>
            <pc:sldMk cId="2943546191" sldId="287"/>
            <ac:spMk id="47" creationId="{1F1FF39A-AC3C-4066-9D4C-519AA22812EA}"/>
          </ac:spMkLst>
        </pc:spChg>
        <pc:spChg chg="add">
          <ac:chgData name="Matt Willis" userId="S::mwill35@gmu.edu::73d5a5c3-1867-4520-bc6b-680f2a309099" providerId="AD" clId="Web-{CFEDBA38-0795-08E6-E42F-6985CED29E13}" dt="2021-10-05T04:34:47.785" v="310"/>
          <ac:spMkLst>
            <pc:docMk/>
            <pc:sldMk cId="2943546191" sldId="287"/>
            <ac:spMk id="49" creationId="{26D1B40F-5D7A-414C-A415-EF39FE779606}"/>
          </ac:spMkLst>
        </pc:spChg>
        <pc:picChg chg="mod">
          <ac:chgData name="Matt Willis" userId="S::mwill35@gmu.edu::73d5a5c3-1867-4520-bc6b-680f2a309099" providerId="AD" clId="Web-{CFEDBA38-0795-08E6-E42F-6985CED29E13}" dt="2021-10-05T04:34:47.785" v="310"/>
          <ac:picMkLst>
            <pc:docMk/>
            <pc:sldMk cId="2943546191" sldId="287"/>
            <ac:picMk id="5" creationId="{7EA1935D-919E-461E-AC07-26A92E480EF0}"/>
          </ac:picMkLst>
        </pc:picChg>
        <pc:cxnChg chg="del">
          <ac:chgData name="Matt Willis" userId="S::mwill35@gmu.edu::73d5a5c3-1867-4520-bc6b-680f2a309099" providerId="AD" clId="Web-{CFEDBA38-0795-08E6-E42F-6985CED29E13}" dt="2021-10-05T04:32:29.202" v="290"/>
          <ac:cxnSpMkLst>
            <pc:docMk/>
            <pc:sldMk cId="2943546191" sldId="287"/>
            <ac:cxnSpMk id="19" creationId="{34E5597F-CE67-4085-9548-E6A8036DA3BB}"/>
          </ac:cxnSpMkLst>
        </pc:cxnChg>
      </pc:sldChg>
      <pc:sldChg chg="addSp modSp add replId">
        <pc:chgData name="Matt Willis" userId="S::mwill35@gmu.edu::73d5a5c3-1867-4520-bc6b-680f2a309099" providerId="AD" clId="Web-{CFEDBA38-0795-08E6-E42F-6985CED29E13}" dt="2021-10-05T04:41:27.045" v="413" actId="1076"/>
        <pc:sldMkLst>
          <pc:docMk/>
          <pc:sldMk cId="310685658" sldId="288"/>
        </pc:sldMkLst>
        <pc:spChg chg="mod">
          <ac:chgData name="Matt Willis" userId="S::mwill35@gmu.edu::73d5a5c3-1867-4520-bc6b-680f2a309099" providerId="AD" clId="Web-{CFEDBA38-0795-08E6-E42F-6985CED29E13}" dt="2021-10-05T04:41:00.013" v="399" actId="20577"/>
          <ac:spMkLst>
            <pc:docMk/>
            <pc:sldMk cId="310685658" sldId="288"/>
            <ac:spMk id="2" creationId="{C497FDCE-2CFD-402C-8E6D-573FC3875AF2}"/>
          </ac:spMkLst>
        </pc:spChg>
        <pc:spChg chg="add mod">
          <ac:chgData name="Matt Willis" userId="S::mwill35@gmu.edu::73d5a5c3-1867-4520-bc6b-680f2a309099" providerId="AD" clId="Web-{CFEDBA38-0795-08E6-E42F-6985CED29E13}" dt="2021-10-05T04:40:24.543" v="384" actId="1076"/>
          <ac:spMkLst>
            <pc:docMk/>
            <pc:sldMk cId="310685658" sldId="288"/>
            <ac:spMk id="19" creationId="{11EAA4D2-15B3-4D38-9282-8B7FE772919B}"/>
          </ac:spMkLst>
        </pc:spChg>
        <pc:spChg chg="add mod">
          <ac:chgData name="Matt Willis" userId="S::mwill35@gmu.edu::73d5a5c3-1867-4520-bc6b-680f2a309099" providerId="AD" clId="Web-{CFEDBA38-0795-08E6-E42F-6985CED29E13}" dt="2021-10-05T04:41:27.045" v="413" actId="1076"/>
          <ac:spMkLst>
            <pc:docMk/>
            <pc:sldMk cId="310685658" sldId="288"/>
            <ac:spMk id="21" creationId="{FC6E9EB9-100F-4292-B4FA-87634756D711}"/>
          </ac:spMkLst>
        </pc:spChg>
      </pc:sldChg>
      <pc:sldChg chg="add del replId">
        <pc:chgData name="Matt Willis" userId="S::mwill35@gmu.edu::73d5a5c3-1867-4520-bc6b-680f2a309099" providerId="AD" clId="Web-{CFEDBA38-0795-08E6-E42F-6985CED29E13}" dt="2021-10-05T04:33:36.907" v="296"/>
        <pc:sldMkLst>
          <pc:docMk/>
          <pc:sldMk cId="582451724" sldId="288"/>
        </pc:sldMkLst>
      </pc:sldChg>
      <pc:sldChg chg="add del replId">
        <pc:chgData name="Matt Willis" userId="S::mwill35@gmu.edu::73d5a5c3-1867-4520-bc6b-680f2a309099" providerId="AD" clId="Web-{CFEDBA38-0795-08E6-E42F-6985CED29E13}" dt="2021-10-05T04:33:45.423" v="299"/>
        <pc:sldMkLst>
          <pc:docMk/>
          <pc:sldMk cId="690356655" sldId="288"/>
        </pc:sldMkLst>
      </pc:sldChg>
      <pc:sldChg chg="addSp modSp add del replId">
        <pc:chgData name="Matt Willis" userId="S::mwill35@gmu.edu::73d5a5c3-1867-4520-bc6b-680f2a309099" providerId="AD" clId="Web-{CFEDBA38-0795-08E6-E42F-6985CED29E13}" dt="2021-10-05T04:36:38.975" v="317"/>
        <pc:sldMkLst>
          <pc:docMk/>
          <pc:sldMk cId="2260899755" sldId="288"/>
        </pc:sldMkLst>
        <pc:spChg chg="mod">
          <ac:chgData name="Matt Willis" userId="S::mwill35@gmu.edu::73d5a5c3-1867-4520-bc6b-680f2a309099" providerId="AD" clId="Web-{CFEDBA38-0795-08E6-E42F-6985CED29E13}" dt="2021-10-05T04:35:20.396" v="313" actId="1076"/>
          <ac:spMkLst>
            <pc:docMk/>
            <pc:sldMk cId="2260899755" sldId="288"/>
            <ac:spMk id="2" creationId="{E2D6D28A-8817-437D-B1C5-61A3492CF6E8}"/>
          </ac:spMkLst>
        </pc:spChg>
        <pc:spChg chg="add mod">
          <ac:chgData name="Matt Willis" userId="S::mwill35@gmu.edu::73d5a5c3-1867-4520-bc6b-680f2a309099" providerId="AD" clId="Web-{CFEDBA38-0795-08E6-E42F-6985CED29E13}" dt="2021-10-05T04:35:45.193" v="316" actId="20577"/>
          <ac:spMkLst>
            <pc:docMk/>
            <pc:sldMk cId="2260899755" sldId="288"/>
            <ac:spMk id="3" creationId="{17B45DCF-E1C0-49B5-8721-7F2D507A348E}"/>
          </ac:spMkLst>
        </pc:spChg>
      </pc:sldChg>
      <pc:sldChg chg="addSp modSp add replId">
        <pc:chgData name="Matt Willis" userId="S::mwill35@gmu.edu::73d5a5c3-1867-4520-bc6b-680f2a309099" providerId="AD" clId="Web-{CFEDBA38-0795-08E6-E42F-6985CED29E13}" dt="2021-10-05T04:42:07.717" v="417" actId="1076"/>
        <pc:sldMkLst>
          <pc:docMk/>
          <pc:sldMk cId="216575021" sldId="289"/>
        </pc:sldMkLst>
        <pc:spChg chg="mod">
          <ac:chgData name="Matt Willis" userId="S::mwill35@gmu.edu::73d5a5c3-1867-4520-bc6b-680f2a309099" providerId="AD" clId="Web-{CFEDBA38-0795-08E6-E42F-6985CED29E13}" dt="2021-10-05T04:41:38.639" v="415" actId="20577"/>
          <ac:spMkLst>
            <pc:docMk/>
            <pc:sldMk cId="216575021" sldId="289"/>
            <ac:spMk id="2" creationId="{C497FDCE-2CFD-402C-8E6D-573FC3875AF2}"/>
          </ac:spMkLst>
        </pc:spChg>
        <pc:spChg chg="add mod">
          <ac:chgData name="Matt Willis" userId="S::mwill35@gmu.edu::73d5a5c3-1867-4520-bc6b-680f2a309099" providerId="AD" clId="Web-{CFEDBA38-0795-08E6-E42F-6985CED29E13}" dt="2021-10-05T04:40:30.684" v="386" actId="1076"/>
          <ac:spMkLst>
            <pc:docMk/>
            <pc:sldMk cId="216575021" sldId="289"/>
            <ac:spMk id="19" creationId="{1E522E49-DBD1-4421-8D81-D8E9F059DD22}"/>
          </ac:spMkLst>
        </pc:spChg>
        <pc:picChg chg="add mod">
          <ac:chgData name="Matt Willis" userId="S::mwill35@gmu.edu::73d5a5c3-1867-4520-bc6b-680f2a309099" providerId="AD" clId="Web-{CFEDBA38-0795-08E6-E42F-6985CED29E13}" dt="2021-10-05T04:42:07.717" v="417" actId="1076"/>
          <ac:picMkLst>
            <pc:docMk/>
            <pc:sldMk cId="216575021" sldId="289"/>
            <ac:picMk id="20" creationId="{E681BB5C-0DB9-4414-99F6-C3647F427EFE}"/>
          </ac:picMkLst>
        </pc:picChg>
      </pc:sldChg>
      <pc:sldChg chg="addSp modSp add replId">
        <pc:chgData name="Matt Willis" userId="S::mwill35@gmu.edu::73d5a5c3-1867-4520-bc6b-680f2a309099" providerId="AD" clId="Web-{CFEDBA38-0795-08E6-E42F-6985CED29E13}" dt="2021-10-05T04:42:17.999" v="419" actId="1076"/>
        <pc:sldMkLst>
          <pc:docMk/>
          <pc:sldMk cId="732920428" sldId="290"/>
        </pc:sldMkLst>
        <pc:spChg chg="add mod">
          <ac:chgData name="Matt Willis" userId="S::mwill35@gmu.edu::73d5a5c3-1867-4520-bc6b-680f2a309099" providerId="AD" clId="Web-{CFEDBA38-0795-08E6-E42F-6985CED29E13}" dt="2021-10-05T04:40:36.653" v="388" actId="1076"/>
          <ac:spMkLst>
            <pc:docMk/>
            <pc:sldMk cId="732920428" sldId="290"/>
            <ac:spMk id="19" creationId="{76C95FBA-D4C7-4AC9-8789-14B87377BDB9}"/>
          </ac:spMkLst>
        </pc:spChg>
        <pc:picChg chg="add mod">
          <ac:chgData name="Matt Willis" userId="S::mwill35@gmu.edu::73d5a5c3-1867-4520-bc6b-680f2a309099" providerId="AD" clId="Web-{CFEDBA38-0795-08E6-E42F-6985CED29E13}" dt="2021-10-05T04:42:17.999" v="419" actId="1076"/>
          <ac:picMkLst>
            <pc:docMk/>
            <pc:sldMk cId="732920428" sldId="290"/>
            <ac:picMk id="20" creationId="{0DD27DE9-FD9A-4B84-A41A-247458668E8F}"/>
          </ac:picMkLst>
        </pc:picChg>
      </pc:sldChg>
      <pc:sldChg chg="addSp modSp add replId">
        <pc:chgData name="Matt Willis" userId="S::mwill35@gmu.edu::73d5a5c3-1867-4520-bc6b-680f2a309099" providerId="AD" clId="Web-{CFEDBA38-0795-08E6-E42F-6985CED29E13}" dt="2021-10-05T04:44:06.223" v="423" actId="1076"/>
        <pc:sldMkLst>
          <pc:docMk/>
          <pc:sldMk cId="2866786858" sldId="291"/>
        </pc:sldMkLst>
        <pc:spChg chg="mod">
          <ac:chgData name="Matt Willis" userId="S::mwill35@gmu.edu::73d5a5c3-1867-4520-bc6b-680f2a309099" providerId="AD" clId="Web-{CFEDBA38-0795-08E6-E42F-6985CED29E13}" dt="2021-10-05T04:40:48.153" v="390" actId="1076"/>
          <ac:spMkLst>
            <pc:docMk/>
            <pc:sldMk cId="2866786858" sldId="291"/>
            <ac:spMk id="19" creationId="{76C95FBA-D4C7-4AC9-8789-14B87377BDB9}"/>
          </ac:spMkLst>
        </pc:spChg>
        <pc:picChg chg="add mod">
          <ac:chgData name="Matt Willis" userId="S::mwill35@gmu.edu::73d5a5c3-1867-4520-bc6b-680f2a309099" providerId="AD" clId="Web-{CFEDBA38-0795-08E6-E42F-6985CED29E13}" dt="2021-10-05T04:44:06.223" v="423" actId="1076"/>
          <ac:picMkLst>
            <pc:docMk/>
            <pc:sldMk cId="2866786858" sldId="291"/>
            <ac:picMk id="18" creationId="{FB10343D-C880-4B71-B90D-DF520EB0310B}"/>
          </ac:picMkLst>
        </pc:picChg>
      </pc:sldChg>
      <pc:sldChg chg="addSp delSp modSp new mod setBg">
        <pc:chgData name="Matt Willis" userId="S::mwill35@gmu.edu::73d5a5c3-1867-4520-bc6b-680f2a309099" providerId="AD" clId="Web-{CFEDBA38-0795-08E6-E42F-6985CED29E13}" dt="2021-10-05T04:52:47.828" v="564" actId="20577"/>
        <pc:sldMkLst>
          <pc:docMk/>
          <pc:sldMk cId="1002722870" sldId="292"/>
        </pc:sldMkLst>
        <pc:spChg chg="mod">
          <ac:chgData name="Matt Willis" userId="S::mwill35@gmu.edu::73d5a5c3-1867-4520-bc6b-680f2a309099" providerId="AD" clId="Web-{CFEDBA38-0795-08E6-E42F-6985CED29E13}" dt="2021-10-05T04:51:00.888" v="557" actId="20577"/>
          <ac:spMkLst>
            <pc:docMk/>
            <pc:sldMk cId="1002722870" sldId="292"/>
            <ac:spMk id="2" creationId="{98E32524-C966-44BD-9D22-983A16D884D1}"/>
          </ac:spMkLst>
        </pc:spChg>
        <pc:spChg chg="add del mod">
          <ac:chgData name="Matt Willis" userId="S::mwill35@gmu.edu::73d5a5c3-1867-4520-bc6b-680f2a309099" providerId="AD" clId="Web-{CFEDBA38-0795-08E6-E42F-6985CED29E13}" dt="2021-10-05T04:52:47.828" v="564" actId="20577"/>
          <ac:spMkLst>
            <pc:docMk/>
            <pc:sldMk cId="1002722870" sldId="292"/>
            <ac:spMk id="3" creationId="{64DC344B-A9A4-4C9D-B1E4-0C07EC537F86}"/>
          </ac:spMkLst>
        </pc:spChg>
        <pc:spChg chg="add del">
          <ac:chgData name="Matt Willis" userId="S::mwill35@gmu.edu::73d5a5c3-1867-4520-bc6b-680f2a309099" providerId="AD" clId="Web-{CFEDBA38-0795-08E6-E42F-6985CED29E13}" dt="2021-10-05T04:45:01.693" v="438"/>
          <ac:spMkLst>
            <pc:docMk/>
            <pc:sldMk cId="1002722870" sldId="292"/>
            <ac:spMk id="6" creationId="{E6C8E6EB-4C59-429B-97E4-72A058CFC4FB}"/>
          </ac:spMkLst>
        </pc:spChg>
        <pc:spChg chg="add del">
          <ac:chgData name="Matt Willis" userId="S::mwill35@gmu.edu::73d5a5c3-1867-4520-bc6b-680f2a309099" providerId="AD" clId="Web-{CFEDBA38-0795-08E6-E42F-6985CED29E13}" dt="2021-10-05T04:45:01.693" v="438"/>
          <ac:spMkLst>
            <pc:docMk/>
            <pc:sldMk cId="1002722870" sldId="292"/>
            <ac:spMk id="7" creationId="{B5B90362-AFCC-46A9-B41C-A257A8C5B314}"/>
          </ac:spMkLst>
        </pc:spChg>
        <pc:spChg chg="add del">
          <ac:chgData name="Matt Willis" userId="S::mwill35@gmu.edu::73d5a5c3-1867-4520-bc6b-680f2a309099" providerId="AD" clId="Web-{CFEDBA38-0795-08E6-E42F-6985CED29E13}" dt="2021-10-05T04:45:01.693" v="438"/>
          <ac:spMkLst>
            <pc:docMk/>
            <pc:sldMk cId="1002722870" sldId="292"/>
            <ac:spMk id="8" creationId="{F71EF7F1-38BA-471D-8CD4-2A9AE8E35527}"/>
          </ac:spMkLst>
        </pc:spChg>
        <pc:spChg chg="add del">
          <ac:chgData name="Matt Willis" userId="S::mwill35@gmu.edu::73d5a5c3-1867-4520-bc6b-680f2a309099" providerId="AD" clId="Web-{CFEDBA38-0795-08E6-E42F-6985CED29E13}" dt="2021-10-05T04:44:57.677" v="436"/>
          <ac:spMkLst>
            <pc:docMk/>
            <pc:sldMk cId="1002722870" sldId="292"/>
            <ac:spMk id="9" creationId="{E6C8E6EB-4C59-429B-97E4-72A058CFC4FB}"/>
          </ac:spMkLst>
        </pc:spChg>
        <pc:spChg chg="add del">
          <ac:chgData name="Matt Willis" userId="S::mwill35@gmu.edu::73d5a5c3-1867-4520-bc6b-680f2a309099" providerId="AD" clId="Web-{CFEDBA38-0795-08E6-E42F-6985CED29E13}" dt="2021-10-05T04:45:01.693" v="438"/>
          <ac:spMkLst>
            <pc:docMk/>
            <pc:sldMk cId="1002722870" sldId="292"/>
            <ac:spMk id="10" creationId="{C0524398-BFB4-4C4A-8317-83B8729F9B26}"/>
          </ac:spMkLst>
        </pc:spChg>
        <pc:spChg chg="add del">
          <ac:chgData name="Matt Willis" userId="S::mwill35@gmu.edu::73d5a5c3-1867-4520-bc6b-680f2a309099" providerId="AD" clId="Web-{CFEDBA38-0795-08E6-E42F-6985CED29E13}" dt="2021-10-05T04:44:57.677" v="436"/>
          <ac:spMkLst>
            <pc:docMk/>
            <pc:sldMk cId="1002722870" sldId="292"/>
            <ac:spMk id="11" creationId="{B5B90362-AFCC-46A9-B41C-A257A8C5B314}"/>
          </ac:spMkLst>
        </pc:spChg>
        <pc:spChg chg="add del">
          <ac:chgData name="Matt Willis" userId="S::mwill35@gmu.edu::73d5a5c3-1867-4520-bc6b-680f2a309099" providerId="AD" clId="Web-{CFEDBA38-0795-08E6-E42F-6985CED29E13}" dt="2021-10-05T04:45:01.693" v="438"/>
          <ac:spMkLst>
            <pc:docMk/>
            <pc:sldMk cId="1002722870" sldId="292"/>
            <ac:spMk id="12" creationId="{2FB82883-1DC0-4BE1-A607-009095F3355A}"/>
          </ac:spMkLst>
        </pc:spChg>
        <pc:spChg chg="add del">
          <ac:chgData name="Matt Willis" userId="S::mwill35@gmu.edu::73d5a5c3-1867-4520-bc6b-680f2a309099" providerId="AD" clId="Web-{CFEDBA38-0795-08E6-E42F-6985CED29E13}" dt="2021-10-05T04:44:57.677" v="436"/>
          <ac:spMkLst>
            <pc:docMk/>
            <pc:sldMk cId="1002722870" sldId="292"/>
            <ac:spMk id="13" creationId="{F71EF7F1-38BA-471D-8CD4-2A9AE8E35527}"/>
          </ac:spMkLst>
        </pc:spChg>
        <pc:spChg chg="add del">
          <ac:chgData name="Matt Willis" userId="S::mwill35@gmu.edu::73d5a5c3-1867-4520-bc6b-680f2a309099" providerId="AD" clId="Web-{CFEDBA38-0795-08E6-E42F-6985CED29E13}" dt="2021-10-05T04:44:57.677" v="436"/>
          <ac:spMkLst>
            <pc:docMk/>
            <pc:sldMk cId="1002722870" sldId="292"/>
            <ac:spMk id="15" creationId="{C0524398-BFB4-4C4A-8317-83B8729F9B26}"/>
          </ac:spMkLst>
        </pc:spChg>
        <pc:spChg chg="add del">
          <ac:chgData name="Matt Willis" userId="S::mwill35@gmu.edu::73d5a5c3-1867-4520-bc6b-680f2a309099" providerId="AD" clId="Web-{CFEDBA38-0795-08E6-E42F-6985CED29E13}" dt="2021-10-05T04:45:01.693" v="438"/>
          <ac:spMkLst>
            <pc:docMk/>
            <pc:sldMk cId="1002722870" sldId="292"/>
            <ac:spMk id="16" creationId="{9FA98EAA-A866-4C95-A2A8-44E46FBAD5A0}"/>
          </ac:spMkLst>
        </pc:spChg>
        <pc:spChg chg="add del">
          <ac:chgData name="Matt Willis" userId="S::mwill35@gmu.edu::73d5a5c3-1867-4520-bc6b-680f2a309099" providerId="AD" clId="Web-{CFEDBA38-0795-08E6-E42F-6985CED29E13}" dt="2021-10-05T04:44:57.677" v="436"/>
          <ac:spMkLst>
            <pc:docMk/>
            <pc:sldMk cId="1002722870" sldId="292"/>
            <ac:spMk id="17" creationId="{007891EC-4501-44ED-A8C8-B11B6DB767AB}"/>
          </ac:spMkLst>
        </pc:spChg>
        <pc:spChg chg="add">
          <ac:chgData name="Matt Willis" userId="S::mwill35@gmu.edu::73d5a5c3-1867-4520-bc6b-680f2a309099" providerId="AD" clId="Web-{CFEDBA38-0795-08E6-E42F-6985CED29E13}" dt="2021-10-05T04:45:01.708" v="439"/>
          <ac:spMkLst>
            <pc:docMk/>
            <pc:sldMk cId="1002722870" sldId="292"/>
            <ac:spMk id="18" creationId="{F858DF7D-C2D0-4B03-A7A0-2F06B789EE35}"/>
          </ac:spMkLst>
        </pc:spChg>
        <pc:spChg chg="add">
          <ac:chgData name="Matt Willis" userId="S::mwill35@gmu.edu::73d5a5c3-1867-4520-bc6b-680f2a309099" providerId="AD" clId="Web-{CFEDBA38-0795-08E6-E42F-6985CED29E13}" dt="2021-10-05T04:45:01.708" v="439"/>
          <ac:spMkLst>
            <pc:docMk/>
            <pc:sldMk cId="1002722870" sldId="292"/>
            <ac:spMk id="20" creationId="{1B26B711-3121-40B0-8377-A64F3DC00C7A}"/>
          </ac:spMkLst>
        </pc:spChg>
        <pc:spChg chg="add">
          <ac:chgData name="Matt Willis" userId="S::mwill35@gmu.edu::73d5a5c3-1867-4520-bc6b-680f2a309099" providerId="AD" clId="Web-{CFEDBA38-0795-08E6-E42F-6985CED29E13}" dt="2021-10-05T04:45:01.708" v="439"/>
          <ac:spMkLst>
            <pc:docMk/>
            <pc:sldMk cId="1002722870" sldId="292"/>
            <ac:spMk id="21" creationId="{645C4D3D-ABBA-4B4E-93E5-01E343719849}"/>
          </ac:spMkLst>
        </pc:spChg>
        <pc:spChg chg="add">
          <ac:chgData name="Matt Willis" userId="S::mwill35@gmu.edu::73d5a5c3-1867-4520-bc6b-680f2a309099" providerId="AD" clId="Web-{CFEDBA38-0795-08E6-E42F-6985CED29E13}" dt="2021-10-05T04:45:01.708" v="439"/>
          <ac:spMkLst>
            <pc:docMk/>
            <pc:sldMk cId="1002722870" sldId="292"/>
            <ac:spMk id="22" creationId="{98DDD5E5-0097-4C6C-B266-5732EDA96CC4}"/>
          </ac:spMkLst>
        </pc:spChg>
        <pc:spChg chg="add">
          <ac:chgData name="Matt Willis" userId="S::mwill35@gmu.edu::73d5a5c3-1867-4520-bc6b-680f2a309099" providerId="AD" clId="Web-{CFEDBA38-0795-08E6-E42F-6985CED29E13}" dt="2021-10-05T04:45:01.708" v="439"/>
          <ac:spMkLst>
            <pc:docMk/>
            <pc:sldMk cId="1002722870" sldId="292"/>
            <ac:spMk id="23" creationId="{8952EF87-C74F-4D3F-9CAD-EEA1733C9BD0}"/>
          </ac:spMkLst>
        </pc:spChg>
        <pc:picChg chg="add del">
          <ac:chgData name="Matt Willis" userId="S::mwill35@gmu.edu::73d5a5c3-1867-4520-bc6b-680f2a309099" providerId="AD" clId="Web-{CFEDBA38-0795-08E6-E42F-6985CED29E13}" dt="2021-10-05T04:44:57.677" v="436"/>
          <ac:picMkLst>
            <pc:docMk/>
            <pc:sldMk cId="1002722870" sldId="292"/>
            <ac:picMk id="5" creationId="{91431082-96C2-4885-B954-33BB68BCEA11}"/>
          </ac:picMkLst>
        </pc:picChg>
        <pc:picChg chg="add del">
          <ac:chgData name="Matt Willis" userId="S::mwill35@gmu.edu::73d5a5c3-1867-4520-bc6b-680f2a309099" providerId="AD" clId="Web-{CFEDBA38-0795-08E6-E42F-6985CED29E13}" dt="2021-10-05T04:45:01.693" v="438"/>
          <ac:picMkLst>
            <pc:docMk/>
            <pc:sldMk cId="1002722870" sldId="292"/>
            <ac:picMk id="14" creationId="{5210BD89-D3FC-4F9B-BDFA-4CEC3B10185C}"/>
          </ac:picMkLst>
        </pc:picChg>
        <pc:cxnChg chg="add del">
          <ac:chgData name="Matt Willis" userId="S::mwill35@gmu.edu::73d5a5c3-1867-4520-bc6b-680f2a309099" providerId="AD" clId="Web-{CFEDBA38-0795-08E6-E42F-6985CED29E13}" dt="2021-10-05T04:44:57.677" v="436"/>
          <ac:cxnSpMkLst>
            <pc:docMk/>
            <pc:sldMk cId="1002722870" sldId="292"/>
            <ac:cxnSpMk id="19" creationId="{34E5597F-CE67-4085-9548-E6A8036DA3BB}"/>
          </ac:cxnSpMkLst>
        </pc:cxnChg>
      </pc:sldChg>
    </pc:docChg>
  </pc:docChgLst>
  <pc:docChgLst>
    <pc:chgData name="Matt Willis" userId="S::mwill35@gmu.edu::73d5a5c3-1867-4520-bc6b-680f2a309099" providerId="AD" clId="Web-{91E6995A-FBB3-AD13-AAD3-3537257CCEBA}"/>
    <pc:docChg chg="delSld modSld sldOrd">
      <pc:chgData name="Matt Willis" userId="S::mwill35@gmu.edu::73d5a5c3-1867-4520-bc6b-680f2a309099" providerId="AD" clId="Web-{91E6995A-FBB3-AD13-AAD3-3537257CCEBA}" dt="2021-10-12T06:58:35.122" v="453"/>
      <pc:docMkLst>
        <pc:docMk/>
      </pc:docMkLst>
      <pc:sldChg chg="modSp">
        <pc:chgData name="Matt Willis" userId="S::mwill35@gmu.edu::73d5a5c3-1867-4520-bc6b-680f2a309099" providerId="AD" clId="Web-{91E6995A-FBB3-AD13-AAD3-3537257CCEBA}" dt="2021-10-12T06:54:54.227" v="439" actId="20577"/>
        <pc:sldMkLst>
          <pc:docMk/>
          <pc:sldMk cId="4118120643" sldId="257"/>
        </pc:sldMkLst>
        <pc:spChg chg="mod">
          <ac:chgData name="Matt Willis" userId="S::mwill35@gmu.edu::73d5a5c3-1867-4520-bc6b-680f2a309099" providerId="AD" clId="Web-{91E6995A-FBB3-AD13-AAD3-3537257CCEBA}" dt="2021-10-12T06:54:54.227" v="439" actId="20577"/>
          <ac:spMkLst>
            <pc:docMk/>
            <pc:sldMk cId="4118120643" sldId="257"/>
            <ac:spMk id="3" creationId="{54E13FDB-186A-40AF-A77C-D405295794BF}"/>
          </ac:spMkLst>
        </pc:spChg>
      </pc:sldChg>
      <pc:sldChg chg="modSp">
        <pc:chgData name="Matt Willis" userId="S::mwill35@gmu.edu::73d5a5c3-1867-4520-bc6b-680f2a309099" providerId="AD" clId="Web-{91E6995A-FBB3-AD13-AAD3-3537257CCEBA}" dt="2021-10-12T06:55:16.790" v="450" actId="20577"/>
        <pc:sldMkLst>
          <pc:docMk/>
          <pc:sldMk cId="2853614830" sldId="263"/>
        </pc:sldMkLst>
        <pc:graphicFrameChg chg="modGraphic">
          <ac:chgData name="Matt Willis" userId="S::mwill35@gmu.edu::73d5a5c3-1867-4520-bc6b-680f2a309099" providerId="AD" clId="Web-{91E6995A-FBB3-AD13-AAD3-3537257CCEBA}" dt="2021-10-12T06:55:16.790" v="450" actId="20577"/>
          <ac:graphicFrameMkLst>
            <pc:docMk/>
            <pc:sldMk cId="2853614830" sldId="263"/>
            <ac:graphicFrameMk id="12" creationId="{F9F612C5-B232-45D6-801F-F5A24F3ADBFC}"/>
          </ac:graphicFrameMkLst>
        </pc:graphicFrameChg>
      </pc:sldChg>
      <pc:sldChg chg="addSp delSp modSp mod setBg">
        <pc:chgData name="Matt Willis" userId="S::mwill35@gmu.edu::73d5a5c3-1867-4520-bc6b-680f2a309099" providerId="AD" clId="Web-{91E6995A-FBB3-AD13-AAD3-3537257CCEBA}" dt="2021-10-12T06:50:44.659" v="233" actId="20577"/>
        <pc:sldMkLst>
          <pc:docMk/>
          <pc:sldMk cId="1849950002" sldId="295"/>
        </pc:sldMkLst>
        <pc:spChg chg="mod">
          <ac:chgData name="Matt Willis" userId="S::mwill35@gmu.edu::73d5a5c3-1867-4520-bc6b-680f2a309099" providerId="AD" clId="Web-{91E6995A-FBB3-AD13-AAD3-3537257CCEBA}" dt="2021-10-12T06:43:59.119" v="204" actId="20577"/>
          <ac:spMkLst>
            <pc:docMk/>
            <pc:sldMk cId="1849950002" sldId="295"/>
            <ac:spMk id="2" creationId="{24E2FED3-E683-483D-8D0C-75463129F2DD}"/>
          </ac:spMkLst>
        </pc:spChg>
        <pc:spChg chg="add del mod">
          <ac:chgData name="Matt Willis" userId="S::mwill35@gmu.edu::73d5a5c3-1867-4520-bc6b-680f2a309099" providerId="AD" clId="Web-{91E6995A-FBB3-AD13-AAD3-3537257CCEBA}" dt="2021-10-12T06:50:44.659" v="233" actId="20577"/>
          <ac:spMkLst>
            <pc:docMk/>
            <pc:sldMk cId="1849950002" sldId="295"/>
            <ac:spMk id="3" creationId="{2209B5B4-1514-47DD-8376-78E24EFCA679}"/>
          </ac:spMkLst>
        </pc:spChg>
        <pc:spChg chg="add del mod">
          <ac:chgData name="Matt Willis" userId="S::mwill35@gmu.edu::73d5a5c3-1867-4520-bc6b-680f2a309099" providerId="AD" clId="Web-{91E6995A-FBB3-AD13-AAD3-3537257CCEBA}" dt="2021-10-12T06:34:39.154" v="63"/>
          <ac:spMkLst>
            <pc:docMk/>
            <pc:sldMk cId="1849950002" sldId="295"/>
            <ac:spMk id="6" creationId="{C0725FE7-424D-4BC6-AFF8-E7C6C9E8A3D6}"/>
          </ac:spMkLst>
        </pc:spChg>
        <pc:spChg chg="add del">
          <ac:chgData name="Matt Willis" userId="S::mwill35@gmu.edu::73d5a5c3-1867-4520-bc6b-680f2a309099" providerId="AD" clId="Web-{91E6995A-FBB3-AD13-AAD3-3537257CCEBA}" dt="2021-10-12T06:36:55.750" v="98"/>
          <ac:spMkLst>
            <pc:docMk/>
            <pc:sldMk cId="1849950002" sldId="295"/>
            <ac:spMk id="9" creationId="{3CED7894-4F62-4A6C-8DB5-DB5BE08E9C03}"/>
          </ac:spMkLst>
        </pc:spChg>
        <pc:spChg chg="add del">
          <ac:chgData name="Matt Willis" userId="S::mwill35@gmu.edu::73d5a5c3-1867-4520-bc6b-680f2a309099" providerId="AD" clId="Web-{91E6995A-FBB3-AD13-AAD3-3537257CCEBA}" dt="2021-10-12T06:36:55.750" v="98"/>
          <ac:spMkLst>
            <pc:docMk/>
            <pc:sldMk cId="1849950002" sldId="295"/>
            <ac:spMk id="11" creationId="{E536F3B4-50F6-4C52-8F76-4EB1214719DC}"/>
          </ac:spMkLst>
        </pc:spChg>
        <pc:spChg chg="add">
          <ac:chgData name="Matt Willis" userId="S::mwill35@gmu.edu::73d5a5c3-1867-4520-bc6b-680f2a309099" providerId="AD" clId="Web-{91E6995A-FBB3-AD13-AAD3-3537257CCEBA}" dt="2021-10-12T06:36:55.750" v="98"/>
          <ac:spMkLst>
            <pc:docMk/>
            <pc:sldMk cId="1849950002" sldId="295"/>
            <ac:spMk id="16" creationId="{3CED7894-4F62-4A6C-8DB5-DB5BE08E9C03}"/>
          </ac:spMkLst>
        </pc:spChg>
        <pc:spChg chg="add">
          <ac:chgData name="Matt Willis" userId="S::mwill35@gmu.edu::73d5a5c3-1867-4520-bc6b-680f2a309099" providerId="AD" clId="Web-{91E6995A-FBB3-AD13-AAD3-3537257CCEBA}" dt="2021-10-12T06:36:55.750" v="98"/>
          <ac:spMkLst>
            <pc:docMk/>
            <pc:sldMk cId="1849950002" sldId="295"/>
            <ac:spMk id="18" creationId="{E536F3B4-50F6-4C52-8F76-4EB1214719DC}"/>
          </ac:spMkLst>
        </pc:spChg>
        <pc:picChg chg="add mod ord">
          <ac:chgData name="Matt Willis" userId="S::mwill35@gmu.edu::73d5a5c3-1867-4520-bc6b-680f2a309099" providerId="AD" clId="Web-{91E6995A-FBB3-AD13-AAD3-3537257CCEBA}" dt="2021-10-12T06:36:55.750" v="98"/>
          <ac:picMkLst>
            <pc:docMk/>
            <pc:sldMk cId="1849950002" sldId="295"/>
            <ac:picMk id="4" creationId="{460EDF30-38FF-40AE-955B-54961DDD681C}"/>
          </ac:picMkLst>
        </pc:picChg>
        <pc:picChg chg="del">
          <ac:chgData name="Matt Willis" userId="S::mwill35@gmu.edu::73d5a5c3-1867-4520-bc6b-680f2a309099" providerId="AD" clId="Web-{91E6995A-FBB3-AD13-AAD3-3537257CCEBA}" dt="2021-10-12T06:34:24.997" v="60"/>
          <ac:picMkLst>
            <pc:docMk/>
            <pc:sldMk cId="1849950002" sldId="295"/>
            <ac:picMk id="7" creationId="{B14EC36A-0E5D-4A94-8DE5-D9E258C52080}"/>
          </ac:picMkLst>
        </pc:picChg>
      </pc:sldChg>
      <pc:sldChg chg="addSp delSp modSp mod setBg setClrOvrMap">
        <pc:chgData name="Matt Willis" userId="S::mwill35@gmu.edu::73d5a5c3-1867-4520-bc6b-680f2a309099" providerId="AD" clId="Web-{91E6995A-FBB3-AD13-AAD3-3537257CCEBA}" dt="2021-10-12T06:31:21.118" v="31"/>
        <pc:sldMkLst>
          <pc:docMk/>
          <pc:sldMk cId="3889920017" sldId="297"/>
        </pc:sldMkLst>
        <pc:spChg chg="mod">
          <ac:chgData name="Matt Willis" userId="S::mwill35@gmu.edu::73d5a5c3-1867-4520-bc6b-680f2a309099" providerId="AD" clId="Web-{91E6995A-FBB3-AD13-AAD3-3537257CCEBA}" dt="2021-10-12T06:31:21.118" v="31"/>
          <ac:spMkLst>
            <pc:docMk/>
            <pc:sldMk cId="3889920017" sldId="297"/>
            <ac:spMk id="2" creationId="{F357F5F9-D1FE-4458-886A-C6FBD314FBDD}"/>
          </ac:spMkLst>
        </pc:spChg>
        <pc:spChg chg="mod">
          <ac:chgData name="Matt Willis" userId="S::mwill35@gmu.edu::73d5a5c3-1867-4520-bc6b-680f2a309099" providerId="AD" clId="Web-{91E6995A-FBB3-AD13-AAD3-3537257CCEBA}" dt="2021-10-12T06:31:21.118" v="31"/>
          <ac:spMkLst>
            <pc:docMk/>
            <pc:sldMk cId="3889920017" sldId="297"/>
            <ac:spMk id="3" creationId="{208880D4-1345-4F0C-BFD5-2E362527C02D}"/>
          </ac:spMkLst>
        </pc:spChg>
        <pc:spChg chg="del">
          <ac:chgData name="Matt Willis" userId="S::mwill35@gmu.edu::73d5a5c3-1867-4520-bc6b-680f2a309099" providerId="AD" clId="Web-{91E6995A-FBB3-AD13-AAD3-3537257CCEBA}" dt="2021-10-12T06:30:19.867" v="10"/>
          <ac:spMkLst>
            <pc:docMk/>
            <pc:sldMk cId="3889920017" sldId="297"/>
            <ac:spMk id="29" creationId="{00401440-1DC9-4C9E-A3BA-4DECEEB46503}"/>
          </ac:spMkLst>
        </pc:spChg>
        <pc:spChg chg="del">
          <ac:chgData name="Matt Willis" userId="S::mwill35@gmu.edu::73d5a5c3-1867-4520-bc6b-680f2a309099" providerId="AD" clId="Web-{91E6995A-FBB3-AD13-AAD3-3537257CCEBA}" dt="2021-10-12T06:30:19.867" v="10"/>
          <ac:spMkLst>
            <pc:docMk/>
            <pc:sldMk cId="3889920017" sldId="297"/>
            <ac:spMk id="31" creationId="{36B822CC-7DA9-4417-AA94-64CEB676F0B8}"/>
          </ac:spMkLst>
        </pc:spChg>
        <pc:spChg chg="del">
          <ac:chgData name="Matt Willis" userId="S::mwill35@gmu.edu::73d5a5c3-1867-4520-bc6b-680f2a309099" providerId="AD" clId="Web-{91E6995A-FBB3-AD13-AAD3-3537257CCEBA}" dt="2021-10-12T06:30:19.867" v="10"/>
          <ac:spMkLst>
            <pc:docMk/>
            <pc:sldMk cId="3889920017" sldId="297"/>
            <ac:spMk id="33" creationId="{AFA01E88-71CC-4FF3-9E81-51E0C32B45E4}"/>
          </ac:spMkLst>
        </pc:spChg>
        <pc:spChg chg="add del">
          <ac:chgData name="Matt Willis" userId="S::mwill35@gmu.edu::73d5a5c3-1867-4520-bc6b-680f2a309099" providerId="AD" clId="Web-{91E6995A-FBB3-AD13-AAD3-3537257CCEBA}" dt="2021-10-12T06:31:21.118" v="31"/>
          <ac:spMkLst>
            <pc:docMk/>
            <pc:sldMk cId="3889920017" sldId="297"/>
            <ac:spMk id="52" creationId="{00401440-1DC9-4C9E-A3BA-4DECEEB46503}"/>
          </ac:spMkLst>
        </pc:spChg>
        <pc:spChg chg="add del">
          <ac:chgData name="Matt Willis" userId="S::mwill35@gmu.edu::73d5a5c3-1867-4520-bc6b-680f2a309099" providerId="AD" clId="Web-{91E6995A-FBB3-AD13-AAD3-3537257CCEBA}" dt="2021-10-12T06:31:21.118" v="31"/>
          <ac:spMkLst>
            <pc:docMk/>
            <pc:sldMk cId="3889920017" sldId="297"/>
            <ac:spMk id="53" creationId="{36B822CC-7DA9-4417-AA94-64CEB676F0B8}"/>
          </ac:spMkLst>
        </pc:spChg>
        <pc:spChg chg="add del">
          <ac:chgData name="Matt Willis" userId="S::mwill35@gmu.edu::73d5a5c3-1867-4520-bc6b-680f2a309099" providerId="AD" clId="Web-{91E6995A-FBB3-AD13-AAD3-3537257CCEBA}" dt="2021-10-12T06:31:21.118" v="31"/>
          <ac:spMkLst>
            <pc:docMk/>
            <pc:sldMk cId="3889920017" sldId="297"/>
            <ac:spMk id="54" creationId="{AFA01E88-71CC-4FF3-9E81-51E0C32B45E4}"/>
          </ac:spMkLst>
        </pc:spChg>
        <pc:spChg chg="add del">
          <ac:chgData name="Matt Willis" userId="S::mwill35@gmu.edu::73d5a5c3-1867-4520-bc6b-680f2a309099" providerId="AD" clId="Web-{91E6995A-FBB3-AD13-AAD3-3537257CCEBA}" dt="2021-10-12T06:31:06.321" v="20"/>
          <ac:spMkLst>
            <pc:docMk/>
            <pc:sldMk cId="3889920017" sldId="297"/>
            <ac:spMk id="56" creationId="{F875149D-F692-45DA-8324-D5E0193D5FC4}"/>
          </ac:spMkLst>
        </pc:spChg>
        <pc:spChg chg="add del">
          <ac:chgData name="Matt Willis" userId="S::mwill35@gmu.edu::73d5a5c3-1867-4520-bc6b-680f2a309099" providerId="AD" clId="Web-{91E6995A-FBB3-AD13-AAD3-3537257CCEBA}" dt="2021-10-12T06:31:06.321" v="20"/>
          <ac:spMkLst>
            <pc:docMk/>
            <pc:sldMk cId="3889920017" sldId="297"/>
            <ac:spMk id="57" creationId="{C0B19935-C760-4698-9DD1-973C8A428D26}"/>
          </ac:spMkLst>
        </pc:spChg>
        <pc:spChg chg="add del">
          <ac:chgData name="Matt Willis" userId="S::mwill35@gmu.edu::73d5a5c3-1867-4520-bc6b-680f2a309099" providerId="AD" clId="Web-{91E6995A-FBB3-AD13-AAD3-3537257CCEBA}" dt="2021-10-12T06:31:08.884" v="22"/>
          <ac:spMkLst>
            <pc:docMk/>
            <pc:sldMk cId="3889920017" sldId="297"/>
            <ac:spMk id="58" creationId="{F875149D-F692-45DA-8324-D5E0193D5FC4}"/>
          </ac:spMkLst>
        </pc:spChg>
        <pc:spChg chg="add del">
          <ac:chgData name="Matt Willis" userId="S::mwill35@gmu.edu::73d5a5c3-1867-4520-bc6b-680f2a309099" providerId="AD" clId="Web-{91E6995A-FBB3-AD13-AAD3-3537257CCEBA}" dt="2021-10-12T06:30:54.071" v="18"/>
          <ac:spMkLst>
            <pc:docMk/>
            <pc:sldMk cId="3889920017" sldId="297"/>
            <ac:spMk id="59" creationId="{3CED7894-4F62-4A6C-8DB5-DB5BE08E9C03}"/>
          </ac:spMkLst>
        </pc:spChg>
        <pc:spChg chg="add del">
          <ac:chgData name="Matt Willis" userId="S::mwill35@gmu.edu::73d5a5c3-1867-4520-bc6b-680f2a309099" providerId="AD" clId="Web-{91E6995A-FBB3-AD13-AAD3-3537257CCEBA}" dt="2021-10-12T06:31:08.884" v="22"/>
          <ac:spMkLst>
            <pc:docMk/>
            <pc:sldMk cId="3889920017" sldId="297"/>
            <ac:spMk id="60" creationId="{C0B19935-C760-4698-9DD1-973C8A428D26}"/>
          </ac:spMkLst>
        </pc:spChg>
        <pc:spChg chg="add del">
          <ac:chgData name="Matt Willis" userId="S::mwill35@gmu.edu::73d5a5c3-1867-4520-bc6b-680f2a309099" providerId="AD" clId="Web-{91E6995A-FBB3-AD13-AAD3-3537257CCEBA}" dt="2021-10-12T06:30:54.071" v="18"/>
          <ac:spMkLst>
            <pc:docMk/>
            <pc:sldMk cId="3889920017" sldId="297"/>
            <ac:spMk id="61" creationId="{E536F3B4-50F6-4C52-8F76-4EB1214719DC}"/>
          </ac:spMkLst>
        </pc:spChg>
        <pc:spChg chg="add del">
          <ac:chgData name="Matt Willis" userId="S::mwill35@gmu.edu::73d5a5c3-1867-4520-bc6b-680f2a309099" providerId="AD" clId="Web-{91E6995A-FBB3-AD13-AAD3-3537257CCEBA}" dt="2021-10-12T06:31:08.884" v="22"/>
          <ac:spMkLst>
            <pc:docMk/>
            <pc:sldMk cId="3889920017" sldId="297"/>
            <ac:spMk id="62" creationId="{08990612-E008-4F02-AEBB-B140BE753558}"/>
          </ac:spMkLst>
        </pc:spChg>
        <pc:spChg chg="add del">
          <ac:chgData name="Matt Willis" userId="S::mwill35@gmu.edu::73d5a5c3-1867-4520-bc6b-680f2a309099" providerId="AD" clId="Web-{91E6995A-FBB3-AD13-AAD3-3537257CCEBA}" dt="2021-10-12T06:31:06.321" v="20"/>
          <ac:spMkLst>
            <pc:docMk/>
            <pc:sldMk cId="3889920017" sldId="297"/>
            <ac:spMk id="63" creationId="{08990612-E008-4F02-AEBB-B140BE753558}"/>
          </ac:spMkLst>
        </pc:spChg>
        <pc:spChg chg="add del">
          <ac:chgData name="Matt Willis" userId="S::mwill35@gmu.edu::73d5a5c3-1867-4520-bc6b-680f2a309099" providerId="AD" clId="Web-{91E6995A-FBB3-AD13-AAD3-3537257CCEBA}" dt="2021-10-12T06:31:08.884" v="22"/>
          <ac:spMkLst>
            <pc:docMk/>
            <pc:sldMk cId="3889920017" sldId="297"/>
            <ac:spMk id="64" creationId="{A310A41F-3A14-4150-B6CF-0A577DDDEAD2}"/>
          </ac:spMkLst>
        </pc:spChg>
        <pc:spChg chg="add del">
          <ac:chgData name="Matt Willis" userId="S::mwill35@gmu.edu::73d5a5c3-1867-4520-bc6b-680f2a309099" providerId="AD" clId="Web-{91E6995A-FBB3-AD13-AAD3-3537257CCEBA}" dt="2021-10-12T06:31:06.321" v="20"/>
          <ac:spMkLst>
            <pc:docMk/>
            <pc:sldMk cId="3889920017" sldId="297"/>
            <ac:spMk id="65" creationId="{A310A41F-3A14-4150-B6CF-0A577DDDEAD2}"/>
          </ac:spMkLst>
        </pc:spChg>
        <pc:spChg chg="add del">
          <ac:chgData name="Matt Willis" userId="S::mwill35@gmu.edu::73d5a5c3-1867-4520-bc6b-680f2a309099" providerId="AD" clId="Web-{91E6995A-FBB3-AD13-AAD3-3537257CCEBA}" dt="2021-10-12T06:31:13.352" v="24"/>
          <ac:spMkLst>
            <pc:docMk/>
            <pc:sldMk cId="3889920017" sldId="297"/>
            <ac:spMk id="66" creationId="{88C97474-5879-4DB5-B4F3-F0357104BC8E}"/>
          </ac:spMkLst>
        </pc:spChg>
        <pc:spChg chg="add del">
          <ac:chgData name="Matt Willis" userId="S::mwill35@gmu.edu::73d5a5c3-1867-4520-bc6b-680f2a309099" providerId="AD" clId="Web-{91E6995A-FBB3-AD13-AAD3-3537257CCEBA}" dt="2021-10-12T06:31:08.884" v="22"/>
          <ac:spMkLst>
            <pc:docMk/>
            <pc:sldMk cId="3889920017" sldId="297"/>
            <ac:spMk id="67" creationId="{7B89EEFD-93BC-4ACF-962C-E6279E72B00B}"/>
          </ac:spMkLst>
        </pc:spChg>
        <pc:spChg chg="add del">
          <ac:chgData name="Matt Willis" userId="S::mwill35@gmu.edu::73d5a5c3-1867-4520-bc6b-680f2a309099" providerId="AD" clId="Web-{91E6995A-FBB3-AD13-AAD3-3537257CCEBA}" dt="2021-10-12T06:31:13.352" v="24"/>
          <ac:spMkLst>
            <pc:docMk/>
            <pc:sldMk cId="3889920017" sldId="297"/>
            <ac:spMk id="68" creationId="{9831CBB7-4817-4B54-A7F9-0AE2D0C47870}"/>
          </ac:spMkLst>
        </pc:spChg>
        <pc:spChg chg="add del">
          <ac:chgData name="Matt Willis" userId="S::mwill35@gmu.edu::73d5a5c3-1867-4520-bc6b-680f2a309099" providerId="AD" clId="Web-{91E6995A-FBB3-AD13-AAD3-3537257CCEBA}" dt="2021-10-12T06:31:13.352" v="24"/>
          <ac:spMkLst>
            <pc:docMk/>
            <pc:sldMk cId="3889920017" sldId="297"/>
            <ac:spMk id="69" creationId="{96BC321D-B05F-4857-8880-97F61B9B7858}"/>
          </ac:spMkLst>
        </pc:spChg>
        <pc:spChg chg="add del">
          <ac:chgData name="Matt Willis" userId="S::mwill35@gmu.edu::73d5a5c3-1867-4520-bc6b-680f2a309099" providerId="AD" clId="Web-{91E6995A-FBB3-AD13-AAD3-3537257CCEBA}" dt="2021-10-12T06:31:16.540" v="26"/>
          <ac:spMkLst>
            <pc:docMk/>
            <pc:sldMk cId="3889920017" sldId="297"/>
            <ac:spMk id="70" creationId="{FBB53F82-F191-4EEB-AB7B-F69E634FA3E8}"/>
          </ac:spMkLst>
        </pc:spChg>
        <pc:spChg chg="add del">
          <ac:chgData name="Matt Willis" userId="S::mwill35@gmu.edu::73d5a5c3-1867-4520-bc6b-680f2a309099" providerId="AD" clId="Web-{91E6995A-FBB3-AD13-AAD3-3537257CCEBA}" dt="2021-10-12T06:31:16.540" v="26"/>
          <ac:spMkLst>
            <pc:docMk/>
            <pc:sldMk cId="3889920017" sldId="297"/>
            <ac:spMk id="71" creationId="{8616AA08-3831-473D-B61B-89484A33CF65}"/>
          </ac:spMkLst>
        </pc:spChg>
        <pc:spChg chg="add del">
          <ac:chgData name="Matt Willis" userId="S::mwill35@gmu.edu::73d5a5c3-1867-4520-bc6b-680f2a309099" providerId="AD" clId="Web-{91E6995A-FBB3-AD13-AAD3-3537257CCEBA}" dt="2021-10-12T06:31:16.540" v="26"/>
          <ac:spMkLst>
            <pc:docMk/>
            <pc:sldMk cId="3889920017" sldId="297"/>
            <ac:spMk id="72" creationId="{8431B918-3A1C-46BA-9430-CAD97D9DA0FC}"/>
          </ac:spMkLst>
        </pc:spChg>
        <pc:spChg chg="add del">
          <ac:chgData name="Matt Willis" userId="S::mwill35@gmu.edu::73d5a5c3-1867-4520-bc6b-680f2a309099" providerId="AD" clId="Web-{91E6995A-FBB3-AD13-AAD3-3537257CCEBA}" dt="2021-10-12T06:31:16.540" v="26"/>
          <ac:spMkLst>
            <pc:docMk/>
            <pc:sldMk cId="3889920017" sldId="297"/>
            <ac:spMk id="73" creationId="{8400935A-2F82-4DC4-A4E1-E12EFB8C2738}"/>
          </ac:spMkLst>
        </pc:spChg>
        <pc:spChg chg="add del">
          <ac:chgData name="Matt Willis" userId="S::mwill35@gmu.edu::73d5a5c3-1867-4520-bc6b-680f2a309099" providerId="AD" clId="Web-{91E6995A-FBB3-AD13-AAD3-3537257CCEBA}" dt="2021-10-12T06:31:16.540" v="26"/>
          <ac:spMkLst>
            <pc:docMk/>
            <pc:sldMk cId="3889920017" sldId="297"/>
            <ac:spMk id="74" creationId="{A3D5D599-1CAE-4C92-B5AE-8E51AF6D47C9}"/>
          </ac:spMkLst>
        </pc:spChg>
        <pc:spChg chg="add del">
          <ac:chgData name="Matt Willis" userId="S::mwill35@gmu.edu::73d5a5c3-1867-4520-bc6b-680f2a309099" providerId="AD" clId="Web-{91E6995A-FBB3-AD13-AAD3-3537257CCEBA}" dt="2021-10-12T06:31:18.852" v="28"/>
          <ac:spMkLst>
            <pc:docMk/>
            <pc:sldMk cId="3889920017" sldId="297"/>
            <ac:spMk id="75" creationId="{00401440-1DC9-4C9E-A3BA-4DECEEB46503}"/>
          </ac:spMkLst>
        </pc:spChg>
        <pc:spChg chg="add del">
          <ac:chgData name="Matt Willis" userId="S::mwill35@gmu.edu::73d5a5c3-1867-4520-bc6b-680f2a309099" providerId="AD" clId="Web-{91E6995A-FBB3-AD13-AAD3-3537257CCEBA}" dt="2021-10-12T06:31:18.852" v="28"/>
          <ac:spMkLst>
            <pc:docMk/>
            <pc:sldMk cId="3889920017" sldId="297"/>
            <ac:spMk id="76" creationId="{36B822CC-7DA9-4417-AA94-64CEB676F0B8}"/>
          </ac:spMkLst>
        </pc:spChg>
        <pc:spChg chg="add del">
          <ac:chgData name="Matt Willis" userId="S::mwill35@gmu.edu::73d5a5c3-1867-4520-bc6b-680f2a309099" providerId="AD" clId="Web-{91E6995A-FBB3-AD13-AAD3-3537257CCEBA}" dt="2021-10-12T06:31:18.852" v="28"/>
          <ac:spMkLst>
            <pc:docMk/>
            <pc:sldMk cId="3889920017" sldId="297"/>
            <ac:spMk id="77" creationId="{AFA01E88-71CC-4FF3-9E81-51E0C32B45E4}"/>
          </ac:spMkLst>
        </pc:spChg>
        <pc:spChg chg="add del">
          <ac:chgData name="Matt Willis" userId="S::mwill35@gmu.edu::73d5a5c3-1867-4520-bc6b-680f2a309099" providerId="AD" clId="Web-{91E6995A-FBB3-AD13-AAD3-3537257CCEBA}" dt="2021-10-12T06:31:21.103" v="30"/>
          <ac:spMkLst>
            <pc:docMk/>
            <pc:sldMk cId="3889920017" sldId="297"/>
            <ac:spMk id="78" creationId="{E9751CB9-7B25-4EB8-9A6F-82F822549F12}"/>
          </ac:spMkLst>
        </pc:spChg>
        <pc:spChg chg="add del">
          <ac:chgData name="Matt Willis" userId="S::mwill35@gmu.edu::73d5a5c3-1867-4520-bc6b-680f2a309099" providerId="AD" clId="Web-{91E6995A-FBB3-AD13-AAD3-3537257CCEBA}" dt="2021-10-12T06:31:21.103" v="30"/>
          <ac:spMkLst>
            <pc:docMk/>
            <pc:sldMk cId="3889920017" sldId="297"/>
            <ac:spMk id="79" creationId="{E1317383-CF3B-4B02-9512-BECBEF6362A4}"/>
          </ac:spMkLst>
        </pc:spChg>
        <pc:spChg chg="add del">
          <ac:chgData name="Matt Willis" userId="S::mwill35@gmu.edu::73d5a5c3-1867-4520-bc6b-680f2a309099" providerId="AD" clId="Web-{91E6995A-FBB3-AD13-AAD3-3537257CCEBA}" dt="2021-10-12T06:31:21.103" v="30"/>
          <ac:spMkLst>
            <pc:docMk/>
            <pc:sldMk cId="3889920017" sldId="297"/>
            <ac:spMk id="80" creationId="{B1D4C7A0-6DF2-4F2D-A45D-F111582974C7}"/>
          </ac:spMkLst>
        </pc:spChg>
        <pc:spChg chg="add del">
          <ac:chgData name="Matt Willis" userId="S::mwill35@gmu.edu::73d5a5c3-1867-4520-bc6b-680f2a309099" providerId="AD" clId="Web-{91E6995A-FBB3-AD13-AAD3-3537257CCEBA}" dt="2021-10-12T06:31:21.103" v="30"/>
          <ac:spMkLst>
            <pc:docMk/>
            <pc:sldMk cId="3889920017" sldId="297"/>
            <ac:spMk id="81" creationId="{DBF3943D-BCB6-4B31-809D-A005686483B4}"/>
          </ac:spMkLst>
        </pc:spChg>
        <pc:spChg chg="add del">
          <ac:chgData name="Matt Willis" userId="S::mwill35@gmu.edu::73d5a5c3-1867-4520-bc6b-680f2a309099" providerId="AD" clId="Web-{91E6995A-FBB3-AD13-AAD3-3537257CCEBA}" dt="2021-10-12T06:31:21.103" v="30"/>
          <ac:spMkLst>
            <pc:docMk/>
            <pc:sldMk cId="3889920017" sldId="297"/>
            <ac:spMk id="82" creationId="{39373A6F-2E1F-4613-8E1D-D68057D29F31}"/>
          </ac:spMkLst>
        </pc:spChg>
        <pc:spChg chg="add">
          <ac:chgData name="Matt Willis" userId="S::mwill35@gmu.edu::73d5a5c3-1867-4520-bc6b-680f2a309099" providerId="AD" clId="Web-{91E6995A-FBB3-AD13-AAD3-3537257CCEBA}" dt="2021-10-12T06:31:21.118" v="31"/>
          <ac:spMkLst>
            <pc:docMk/>
            <pc:sldMk cId="3889920017" sldId="297"/>
            <ac:spMk id="83" creationId="{F875149D-F692-45DA-8324-D5E0193D5FC4}"/>
          </ac:spMkLst>
        </pc:spChg>
        <pc:spChg chg="add">
          <ac:chgData name="Matt Willis" userId="S::mwill35@gmu.edu::73d5a5c3-1867-4520-bc6b-680f2a309099" providerId="AD" clId="Web-{91E6995A-FBB3-AD13-AAD3-3537257CCEBA}" dt="2021-10-12T06:31:21.118" v="31"/>
          <ac:spMkLst>
            <pc:docMk/>
            <pc:sldMk cId="3889920017" sldId="297"/>
            <ac:spMk id="84" creationId="{C0B19935-C760-4698-9DD1-973C8A428D26}"/>
          </ac:spMkLst>
        </pc:spChg>
        <pc:spChg chg="add">
          <ac:chgData name="Matt Willis" userId="S::mwill35@gmu.edu::73d5a5c3-1867-4520-bc6b-680f2a309099" providerId="AD" clId="Web-{91E6995A-FBB3-AD13-AAD3-3537257CCEBA}" dt="2021-10-12T06:31:21.118" v="31"/>
          <ac:spMkLst>
            <pc:docMk/>
            <pc:sldMk cId="3889920017" sldId="297"/>
            <ac:spMk id="85" creationId="{08990612-E008-4F02-AEBB-B140BE753558}"/>
          </ac:spMkLst>
        </pc:spChg>
        <pc:spChg chg="add">
          <ac:chgData name="Matt Willis" userId="S::mwill35@gmu.edu::73d5a5c3-1867-4520-bc6b-680f2a309099" providerId="AD" clId="Web-{91E6995A-FBB3-AD13-AAD3-3537257CCEBA}" dt="2021-10-12T06:31:21.118" v="31"/>
          <ac:spMkLst>
            <pc:docMk/>
            <pc:sldMk cId="3889920017" sldId="297"/>
            <ac:spMk id="86" creationId="{A310A41F-3A14-4150-B6CF-0A577DDDEAD2}"/>
          </ac:spMkLst>
        </pc:spChg>
        <pc:picChg chg="mod ord">
          <ac:chgData name="Matt Willis" userId="S::mwill35@gmu.edu::73d5a5c3-1867-4520-bc6b-680f2a309099" providerId="AD" clId="Web-{91E6995A-FBB3-AD13-AAD3-3537257CCEBA}" dt="2021-10-12T06:31:21.118" v="31"/>
          <ac:picMkLst>
            <pc:docMk/>
            <pc:sldMk cId="3889920017" sldId="297"/>
            <ac:picMk id="8" creationId="{C45874F7-88E9-47D9-90B2-0A32F82A07E4}"/>
          </ac:picMkLst>
        </pc:picChg>
      </pc:sldChg>
      <pc:sldChg chg="del">
        <pc:chgData name="Matt Willis" userId="S::mwill35@gmu.edu::73d5a5c3-1867-4520-bc6b-680f2a309099" providerId="AD" clId="Web-{91E6995A-FBB3-AD13-AAD3-3537257CCEBA}" dt="2021-10-12T06:44:48.854" v="213"/>
        <pc:sldMkLst>
          <pc:docMk/>
          <pc:sldMk cId="2490578610" sldId="298"/>
        </pc:sldMkLst>
      </pc:sldChg>
      <pc:sldChg chg="modSp ord">
        <pc:chgData name="Matt Willis" userId="S::mwill35@gmu.edu::73d5a5c3-1867-4520-bc6b-680f2a309099" providerId="AD" clId="Web-{91E6995A-FBB3-AD13-AAD3-3537257CCEBA}" dt="2021-10-12T06:45:32.621" v="219"/>
        <pc:sldMkLst>
          <pc:docMk/>
          <pc:sldMk cId="1849417332" sldId="300"/>
        </pc:sldMkLst>
        <pc:spChg chg="mod">
          <ac:chgData name="Matt Willis" userId="S::mwill35@gmu.edu::73d5a5c3-1867-4520-bc6b-680f2a309099" providerId="AD" clId="Web-{91E6995A-FBB3-AD13-AAD3-3537257CCEBA}" dt="2021-10-12T06:45:13.245" v="217" actId="20577"/>
          <ac:spMkLst>
            <pc:docMk/>
            <pc:sldMk cId="1849417332" sldId="300"/>
            <ac:spMk id="2" creationId="{159E8BD6-4EE3-4E96-9F61-1FD99D16A2CB}"/>
          </ac:spMkLst>
        </pc:spChg>
      </pc:sldChg>
      <pc:sldChg chg="addSp delSp modSp mod setClrOvrMap">
        <pc:chgData name="Matt Willis" userId="S::mwill35@gmu.edu::73d5a5c3-1867-4520-bc6b-680f2a309099" providerId="AD" clId="Web-{91E6995A-FBB3-AD13-AAD3-3537257CCEBA}" dt="2021-10-12T06:32:46.245" v="55" actId="20577"/>
        <pc:sldMkLst>
          <pc:docMk/>
          <pc:sldMk cId="3837718059" sldId="302"/>
        </pc:sldMkLst>
        <pc:spChg chg="mod">
          <ac:chgData name="Matt Willis" userId="S::mwill35@gmu.edu::73d5a5c3-1867-4520-bc6b-680f2a309099" providerId="AD" clId="Web-{91E6995A-FBB3-AD13-AAD3-3537257CCEBA}" dt="2021-10-12T06:32:19.463" v="43"/>
          <ac:spMkLst>
            <pc:docMk/>
            <pc:sldMk cId="3837718059" sldId="302"/>
            <ac:spMk id="2" creationId="{99AC8506-EF18-4F12-94B4-824D650BC8C1}"/>
          </ac:spMkLst>
        </pc:spChg>
        <pc:spChg chg="mod">
          <ac:chgData name="Matt Willis" userId="S::mwill35@gmu.edu::73d5a5c3-1867-4520-bc6b-680f2a309099" providerId="AD" clId="Web-{91E6995A-FBB3-AD13-AAD3-3537257CCEBA}" dt="2021-10-12T06:32:46.245" v="55" actId="20577"/>
          <ac:spMkLst>
            <pc:docMk/>
            <pc:sldMk cId="3837718059" sldId="302"/>
            <ac:spMk id="3" creationId="{2E58D0D1-4590-4CE7-9F6F-24A72588F204}"/>
          </ac:spMkLst>
        </pc:spChg>
        <pc:spChg chg="add del">
          <ac:chgData name="Matt Willis" userId="S::mwill35@gmu.edu::73d5a5c3-1867-4520-bc6b-680f2a309099" providerId="AD" clId="Web-{91E6995A-FBB3-AD13-AAD3-3537257CCEBA}" dt="2021-10-12T06:32:19.463" v="43"/>
          <ac:spMkLst>
            <pc:docMk/>
            <pc:sldMk cId="3837718059" sldId="302"/>
            <ac:spMk id="16" creationId="{B8DD2392-397B-48BF-BEFA-EA1FB881CA85}"/>
          </ac:spMkLst>
        </pc:spChg>
        <pc:spChg chg="add del">
          <ac:chgData name="Matt Willis" userId="S::mwill35@gmu.edu::73d5a5c3-1867-4520-bc6b-680f2a309099" providerId="AD" clId="Web-{91E6995A-FBB3-AD13-AAD3-3537257CCEBA}" dt="2021-10-12T06:32:02.432" v="36"/>
          <ac:spMkLst>
            <pc:docMk/>
            <pc:sldMk cId="3837718059" sldId="302"/>
            <ac:spMk id="18" creationId="{7A4CA679-3546-4E14-8FB8-F57168C37635}"/>
          </ac:spMkLst>
        </pc:spChg>
        <pc:spChg chg="add del">
          <ac:chgData name="Matt Willis" userId="S::mwill35@gmu.edu::73d5a5c3-1867-4520-bc6b-680f2a309099" providerId="AD" clId="Web-{91E6995A-FBB3-AD13-AAD3-3537257CCEBA}" dt="2021-10-12T06:32:02.432" v="36"/>
          <ac:spMkLst>
            <pc:docMk/>
            <pc:sldMk cId="3837718059" sldId="302"/>
            <ac:spMk id="19" creationId="{44D16E90-7C64-4C04-A50A-B866A1A92B4E}"/>
          </ac:spMkLst>
        </pc:spChg>
        <pc:spChg chg="add del">
          <ac:chgData name="Matt Willis" userId="S::mwill35@gmu.edu::73d5a5c3-1867-4520-bc6b-680f2a309099" providerId="AD" clId="Web-{91E6995A-FBB3-AD13-AAD3-3537257CCEBA}" dt="2021-10-12T06:32:02.432" v="36"/>
          <ac:spMkLst>
            <pc:docMk/>
            <pc:sldMk cId="3837718059" sldId="302"/>
            <ac:spMk id="20" creationId="{DBE4DD59-5AA2-46C6-B6A8-9B4C62D19877}"/>
          </ac:spMkLst>
        </pc:spChg>
        <pc:spChg chg="add del">
          <ac:chgData name="Matt Willis" userId="S::mwill35@gmu.edu::73d5a5c3-1867-4520-bc6b-680f2a309099" providerId="AD" clId="Web-{91E6995A-FBB3-AD13-AAD3-3537257CCEBA}" dt="2021-10-12T06:31:58.260" v="34"/>
          <ac:spMkLst>
            <pc:docMk/>
            <pc:sldMk cId="3837718059" sldId="302"/>
            <ac:spMk id="21" creationId="{1BB56EB9-078F-4952-AC1F-149C7A0AE4D5}"/>
          </ac:spMkLst>
        </pc:spChg>
        <pc:spChg chg="add del">
          <ac:chgData name="Matt Willis" userId="S::mwill35@gmu.edu::73d5a5c3-1867-4520-bc6b-680f2a309099" providerId="AD" clId="Web-{91E6995A-FBB3-AD13-AAD3-3537257CCEBA}" dt="2021-10-12T06:32:02.432" v="36"/>
          <ac:spMkLst>
            <pc:docMk/>
            <pc:sldMk cId="3837718059" sldId="302"/>
            <ac:spMk id="22" creationId="{05EA9C52-0283-4714-A38F-0864C8B09DCE}"/>
          </ac:spMkLst>
        </pc:spChg>
        <pc:spChg chg="add del">
          <ac:chgData name="Matt Willis" userId="S::mwill35@gmu.edu::73d5a5c3-1867-4520-bc6b-680f2a309099" providerId="AD" clId="Web-{91E6995A-FBB3-AD13-AAD3-3537257CCEBA}" dt="2021-10-12T06:31:58.260" v="34"/>
          <ac:spMkLst>
            <pc:docMk/>
            <pc:sldMk cId="3837718059" sldId="302"/>
            <ac:spMk id="23" creationId="{10058680-D07C-4893-B2B7-91543F18AB32}"/>
          </ac:spMkLst>
        </pc:spChg>
        <pc:spChg chg="add del">
          <ac:chgData name="Matt Willis" userId="S::mwill35@gmu.edu::73d5a5c3-1867-4520-bc6b-680f2a309099" providerId="AD" clId="Web-{91E6995A-FBB3-AD13-AAD3-3537257CCEBA}" dt="2021-10-12T06:32:16.744" v="40"/>
          <ac:spMkLst>
            <pc:docMk/>
            <pc:sldMk cId="3837718059" sldId="302"/>
            <ac:spMk id="24" creationId="{7A4CA679-3546-4E14-8FB8-F57168C37635}"/>
          </ac:spMkLst>
        </pc:spChg>
        <pc:spChg chg="add del">
          <ac:chgData name="Matt Willis" userId="S::mwill35@gmu.edu::73d5a5c3-1867-4520-bc6b-680f2a309099" providerId="AD" clId="Web-{91E6995A-FBB3-AD13-AAD3-3537257CCEBA}" dt="2021-10-12T06:31:58.260" v="34"/>
          <ac:spMkLst>
            <pc:docMk/>
            <pc:sldMk cId="3837718059" sldId="302"/>
            <ac:spMk id="25" creationId="{7B42427A-0A1F-4A55-8705-D9179F1E0CFB}"/>
          </ac:spMkLst>
        </pc:spChg>
        <pc:spChg chg="add del">
          <ac:chgData name="Matt Willis" userId="S::mwill35@gmu.edu::73d5a5c3-1867-4520-bc6b-680f2a309099" providerId="AD" clId="Web-{91E6995A-FBB3-AD13-AAD3-3537257CCEBA}" dt="2021-10-12T06:32:16.744" v="40"/>
          <ac:spMkLst>
            <pc:docMk/>
            <pc:sldMk cId="3837718059" sldId="302"/>
            <ac:spMk id="26" creationId="{44D16E90-7C64-4C04-A50A-B866A1A92B4E}"/>
          </ac:spMkLst>
        </pc:spChg>
        <pc:spChg chg="add del">
          <ac:chgData name="Matt Willis" userId="S::mwill35@gmu.edu::73d5a5c3-1867-4520-bc6b-680f2a309099" providerId="AD" clId="Web-{91E6995A-FBB3-AD13-AAD3-3537257CCEBA}" dt="2021-10-12T06:31:58.260" v="34"/>
          <ac:spMkLst>
            <pc:docMk/>
            <pc:sldMk cId="3837718059" sldId="302"/>
            <ac:spMk id="27" creationId="{EE54A6FE-D8CB-48A3-900B-053D4EBD3B85}"/>
          </ac:spMkLst>
        </pc:spChg>
        <pc:spChg chg="add del">
          <ac:chgData name="Matt Willis" userId="S::mwill35@gmu.edu::73d5a5c3-1867-4520-bc6b-680f2a309099" providerId="AD" clId="Web-{91E6995A-FBB3-AD13-AAD3-3537257CCEBA}" dt="2021-10-12T06:32:16.744" v="40"/>
          <ac:spMkLst>
            <pc:docMk/>
            <pc:sldMk cId="3837718059" sldId="302"/>
            <ac:spMk id="28" creationId="{DBE4DD59-5AA2-46C6-B6A8-9B4C62D19877}"/>
          </ac:spMkLst>
        </pc:spChg>
        <pc:spChg chg="add del">
          <ac:chgData name="Matt Willis" userId="S::mwill35@gmu.edu::73d5a5c3-1867-4520-bc6b-680f2a309099" providerId="AD" clId="Web-{91E6995A-FBB3-AD13-AAD3-3537257CCEBA}" dt="2021-10-12T06:32:16.744" v="40"/>
          <ac:spMkLst>
            <pc:docMk/>
            <pc:sldMk cId="3837718059" sldId="302"/>
            <ac:spMk id="29" creationId="{160CE81C-67DC-489E-BFFB-877C80B854DB}"/>
          </ac:spMkLst>
        </pc:spChg>
        <pc:spChg chg="add del">
          <ac:chgData name="Matt Willis" userId="S::mwill35@gmu.edu::73d5a5c3-1867-4520-bc6b-680f2a309099" providerId="AD" clId="Web-{91E6995A-FBB3-AD13-AAD3-3537257CCEBA}" dt="2021-10-12T06:32:19.338" v="42"/>
          <ac:spMkLst>
            <pc:docMk/>
            <pc:sldMk cId="3837718059" sldId="302"/>
            <ac:spMk id="30" creationId="{F875149D-F692-45DA-8324-D5E0193D5FC4}"/>
          </ac:spMkLst>
        </pc:spChg>
        <pc:spChg chg="add del">
          <ac:chgData name="Matt Willis" userId="S::mwill35@gmu.edu::73d5a5c3-1867-4520-bc6b-680f2a309099" providerId="AD" clId="Web-{91E6995A-FBB3-AD13-AAD3-3537257CCEBA}" dt="2021-10-12T06:32:19.338" v="42"/>
          <ac:spMkLst>
            <pc:docMk/>
            <pc:sldMk cId="3837718059" sldId="302"/>
            <ac:spMk id="31" creationId="{C0B19935-C760-4698-9DD1-973C8A428D26}"/>
          </ac:spMkLst>
        </pc:spChg>
        <pc:spChg chg="add del">
          <ac:chgData name="Matt Willis" userId="S::mwill35@gmu.edu::73d5a5c3-1867-4520-bc6b-680f2a309099" providerId="AD" clId="Web-{91E6995A-FBB3-AD13-AAD3-3537257CCEBA}" dt="2021-10-12T06:32:19.338" v="42"/>
          <ac:spMkLst>
            <pc:docMk/>
            <pc:sldMk cId="3837718059" sldId="302"/>
            <ac:spMk id="32" creationId="{08990612-E008-4F02-AEBB-B140BE753558}"/>
          </ac:spMkLst>
        </pc:spChg>
        <pc:spChg chg="add del">
          <ac:chgData name="Matt Willis" userId="S::mwill35@gmu.edu::73d5a5c3-1867-4520-bc6b-680f2a309099" providerId="AD" clId="Web-{91E6995A-FBB3-AD13-AAD3-3537257CCEBA}" dt="2021-10-12T06:32:19.338" v="42"/>
          <ac:spMkLst>
            <pc:docMk/>
            <pc:sldMk cId="3837718059" sldId="302"/>
            <ac:spMk id="33" creationId="{A310A41F-3A14-4150-B6CF-0A577DDDEAD2}"/>
          </ac:spMkLst>
        </pc:spChg>
        <pc:spChg chg="add">
          <ac:chgData name="Matt Willis" userId="S::mwill35@gmu.edu::73d5a5c3-1867-4520-bc6b-680f2a309099" providerId="AD" clId="Web-{91E6995A-FBB3-AD13-AAD3-3537257CCEBA}" dt="2021-10-12T06:32:19.463" v="43"/>
          <ac:spMkLst>
            <pc:docMk/>
            <pc:sldMk cId="3837718059" sldId="302"/>
            <ac:spMk id="34" creationId="{1BB56EB9-078F-4952-AC1F-149C7A0AE4D5}"/>
          </ac:spMkLst>
        </pc:spChg>
        <pc:spChg chg="add">
          <ac:chgData name="Matt Willis" userId="S::mwill35@gmu.edu::73d5a5c3-1867-4520-bc6b-680f2a309099" providerId="AD" clId="Web-{91E6995A-FBB3-AD13-AAD3-3537257CCEBA}" dt="2021-10-12T06:32:19.463" v="43"/>
          <ac:spMkLst>
            <pc:docMk/>
            <pc:sldMk cId="3837718059" sldId="302"/>
            <ac:spMk id="35" creationId="{10058680-D07C-4893-B2B7-91543F18AB32}"/>
          </ac:spMkLst>
        </pc:spChg>
        <pc:spChg chg="add">
          <ac:chgData name="Matt Willis" userId="S::mwill35@gmu.edu::73d5a5c3-1867-4520-bc6b-680f2a309099" providerId="AD" clId="Web-{91E6995A-FBB3-AD13-AAD3-3537257CCEBA}" dt="2021-10-12T06:32:19.463" v="43"/>
          <ac:spMkLst>
            <pc:docMk/>
            <pc:sldMk cId="3837718059" sldId="302"/>
            <ac:spMk id="36" creationId="{7B42427A-0A1F-4A55-8705-D9179F1E0CFB}"/>
          </ac:spMkLst>
        </pc:spChg>
        <pc:spChg chg="add">
          <ac:chgData name="Matt Willis" userId="S::mwill35@gmu.edu::73d5a5c3-1867-4520-bc6b-680f2a309099" providerId="AD" clId="Web-{91E6995A-FBB3-AD13-AAD3-3537257CCEBA}" dt="2021-10-12T06:32:19.463" v="43"/>
          <ac:spMkLst>
            <pc:docMk/>
            <pc:sldMk cId="3837718059" sldId="302"/>
            <ac:spMk id="37" creationId="{EE54A6FE-D8CB-48A3-900B-053D4EBD3B85}"/>
          </ac:spMkLst>
        </pc:spChg>
        <pc:picChg chg="mod ord">
          <ac:chgData name="Matt Willis" userId="S::mwill35@gmu.edu::73d5a5c3-1867-4520-bc6b-680f2a309099" providerId="AD" clId="Web-{91E6995A-FBB3-AD13-AAD3-3537257CCEBA}" dt="2021-10-12T06:32:19.463" v="43"/>
          <ac:picMkLst>
            <pc:docMk/>
            <pc:sldMk cId="3837718059" sldId="302"/>
            <ac:picMk id="4" creationId="{9B8D6584-8AE1-4868-81D6-D8504B53B9B3}"/>
          </ac:picMkLst>
        </pc:picChg>
      </pc:sldChg>
      <pc:sldChg chg="addSp delSp modSp mod setBg setClrOvrMap">
        <pc:chgData name="Matt Willis" userId="S::mwill35@gmu.edu::73d5a5c3-1867-4520-bc6b-680f2a309099" providerId="AD" clId="Web-{91E6995A-FBB3-AD13-AAD3-3537257CCEBA}" dt="2021-10-12T06:51:25.550" v="245" actId="20577"/>
        <pc:sldMkLst>
          <pc:docMk/>
          <pc:sldMk cId="787419225" sldId="303"/>
        </pc:sldMkLst>
        <pc:spChg chg="mod">
          <ac:chgData name="Matt Willis" userId="S::mwill35@gmu.edu::73d5a5c3-1867-4520-bc6b-680f2a309099" providerId="AD" clId="Web-{91E6995A-FBB3-AD13-AAD3-3537257CCEBA}" dt="2021-10-12T06:46:30.169" v="225"/>
          <ac:spMkLst>
            <pc:docMk/>
            <pc:sldMk cId="787419225" sldId="303"/>
            <ac:spMk id="2" creationId="{24E2FED3-E683-483D-8D0C-75463129F2DD}"/>
          </ac:spMkLst>
        </pc:spChg>
        <pc:spChg chg="mod">
          <ac:chgData name="Matt Willis" userId="S::mwill35@gmu.edu::73d5a5c3-1867-4520-bc6b-680f2a309099" providerId="AD" clId="Web-{91E6995A-FBB3-AD13-AAD3-3537257CCEBA}" dt="2021-10-12T06:51:25.550" v="245" actId="20577"/>
          <ac:spMkLst>
            <pc:docMk/>
            <pc:sldMk cId="787419225" sldId="303"/>
            <ac:spMk id="3" creationId="{2209B5B4-1514-47DD-8376-78E24EFCA679}"/>
          </ac:spMkLst>
        </pc:spChg>
        <pc:spChg chg="add del mod">
          <ac:chgData name="Matt Willis" userId="S::mwill35@gmu.edu::73d5a5c3-1867-4520-bc6b-680f2a309099" providerId="AD" clId="Web-{91E6995A-FBB3-AD13-AAD3-3537257CCEBA}" dt="2021-10-12T06:38:20.330" v="122"/>
          <ac:spMkLst>
            <pc:docMk/>
            <pc:sldMk cId="787419225" sldId="303"/>
            <ac:spMk id="5" creationId="{282B53D8-1C1C-41C6-8310-AB2B1DB8CF9B}"/>
          </ac:spMkLst>
        </pc:spChg>
        <pc:spChg chg="add del mod">
          <ac:chgData name="Matt Willis" userId="S::mwill35@gmu.edu::73d5a5c3-1867-4520-bc6b-680f2a309099" providerId="AD" clId="Web-{91E6995A-FBB3-AD13-AAD3-3537257CCEBA}" dt="2021-10-12T06:46:23.012" v="221"/>
          <ac:spMkLst>
            <pc:docMk/>
            <pc:sldMk cId="787419225" sldId="303"/>
            <ac:spMk id="9" creationId="{0A028877-735A-4D94-A9FE-67D19C0EFA3E}"/>
          </ac:spMkLst>
        </pc:spChg>
        <pc:spChg chg="add del">
          <ac:chgData name="Matt Willis" userId="S::mwill35@gmu.edu::73d5a5c3-1867-4520-bc6b-680f2a309099" providerId="AD" clId="Web-{91E6995A-FBB3-AD13-AAD3-3537257CCEBA}" dt="2021-10-12T06:39:58.004" v="133"/>
          <ac:spMkLst>
            <pc:docMk/>
            <pc:sldMk cId="787419225" sldId="303"/>
            <ac:spMk id="11" creationId="{1BB56EB9-078F-4952-AC1F-149C7A0AE4D5}"/>
          </ac:spMkLst>
        </pc:spChg>
        <pc:spChg chg="add del">
          <ac:chgData name="Matt Willis" userId="S::mwill35@gmu.edu::73d5a5c3-1867-4520-bc6b-680f2a309099" providerId="AD" clId="Web-{91E6995A-FBB3-AD13-AAD3-3537257CCEBA}" dt="2021-10-12T06:39:58.004" v="133"/>
          <ac:spMkLst>
            <pc:docMk/>
            <pc:sldMk cId="787419225" sldId="303"/>
            <ac:spMk id="13" creationId="{D3772EE4-ED5E-4D3A-A306-B22CF866786D}"/>
          </ac:spMkLst>
        </pc:spChg>
        <pc:spChg chg="add del">
          <ac:chgData name="Matt Willis" userId="S::mwill35@gmu.edu::73d5a5c3-1867-4520-bc6b-680f2a309099" providerId="AD" clId="Web-{91E6995A-FBB3-AD13-AAD3-3537257CCEBA}" dt="2021-10-12T06:39:58.004" v="133"/>
          <ac:spMkLst>
            <pc:docMk/>
            <pc:sldMk cId="787419225" sldId="303"/>
            <ac:spMk id="15" creationId="{10058680-D07C-4893-B2B7-91543F18AB32}"/>
          </ac:spMkLst>
        </pc:spChg>
        <pc:spChg chg="add del">
          <ac:chgData name="Matt Willis" userId="S::mwill35@gmu.edu::73d5a5c3-1867-4520-bc6b-680f2a309099" providerId="AD" clId="Web-{91E6995A-FBB3-AD13-AAD3-3537257CCEBA}" dt="2021-10-12T06:39:58.004" v="133"/>
          <ac:spMkLst>
            <pc:docMk/>
            <pc:sldMk cId="787419225" sldId="303"/>
            <ac:spMk id="17" creationId="{7B42427A-0A1F-4A55-8705-D9179F1E0CFB}"/>
          </ac:spMkLst>
        </pc:spChg>
        <pc:spChg chg="add del">
          <ac:chgData name="Matt Willis" userId="S::mwill35@gmu.edu::73d5a5c3-1867-4520-bc6b-680f2a309099" providerId="AD" clId="Web-{91E6995A-FBB3-AD13-AAD3-3537257CCEBA}" dt="2021-10-12T06:39:58.004" v="133"/>
          <ac:spMkLst>
            <pc:docMk/>
            <pc:sldMk cId="787419225" sldId="303"/>
            <ac:spMk id="19" creationId="{EE54A6FE-D8CB-48A3-900B-053D4EBD3B85}"/>
          </ac:spMkLst>
        </pc:spChg>
        <pc:spChg chg="add del">
          <ac:chgData name="Matt Willis" userId="S::mwill35@gmu.edu::73d5a5c3-1867-4520-bc6b-680f2a309099" providerId="AD" clId="Web-{91E6995A-FBB3-AD13-AAD3-3537257CCEBA}" dt="2021-10-12T06:46:30.169" v="225"/>
          <ac:spMkLst>
            <pc:docMk/>
            <pc:sldMk cId="787419225" sldId="303"/>
            <ac:spMk id="24" creationId="{3CED7894-4F62-4A6C-8DB5-DB5BE08E9C03}"/>
          </ac:spMkLst>
        </pc:spChg>
        <pc:spChg chg="add del">
          <ac:chgData name="Matt Willis" userId="S::mwill35@gmu.edu::73d5a5c3-1867-4520-bc6b-680f2a309099" providerId="AD" clId="Web-{91E6995A-FBB3-AD13-AAD3-3537257CCEBA}" dt="2021-10-12T06:46:30.169" v="225"/>
          <ac:spMkLst>
            <pc:docMk/>
            <pc:sldMk cId="787419225" sldId="303"/>
            <ac:spMk id="26" creationId="{E536F3B4-50F6-4C52-8F76-4EB1214719DC}"/>
          </ac:spMkLst>
        </pc:spChg>
        <pc:spChg chg="add">
          <ac:chgData name="Matt Willis" userId="S::mwill35@gmu.edu::73d5a5c3-1867-4520-bc6b-680f2a309099" providerId="AD" clId="Web-{91E6995A-FBB3-AD13-AAD3-3537257CCEBA}" dt="2021-10-12T06:46:30.169" v="225"/>
          <ac:spMkLst>
            <pc:docMk/>
            <pc:sldMk cId="787419225" sldId="303"/>
            <ac:spMk id="28" creationId="{1BB56EB9-078F-4952-AC1F-149C7A0AE4D5}"/>
          </ac:spMkLst>
        </pc:spChg>
        <pc:spChg chg="add">
          <ac:chgData name="Matt Willis" userId="S::mwill35@gmu.edu::73d5a5c3-1867-4520-bc6b-680f2a309099" providerId="AD" clId="Web-{91E6995A-FBB3-AD13-AAD3-3537257CCEBA}" dt="2021-10-12T06:46:30.169" v="225"/>
          <ac:spMkLst>
            <pc:docMk/>
            <pc:sldMk cId="787419225" sldId="303"/>
            <ac:spMk id="29" creationId="{D3772EE4-ED5E-4D3A-A306-B22CF866786D}"/>
          </ac:spMkLst>
        </pc:spChg>
        <pc:spChg chg="add del">
          <ac:chgData name="Matt Willis" userId="S::mwill35@gmu.edu::73d5a5c3-1867-4520-bc6b-680f2a309099" providerId="AD" clId="Web-{91E6995A-FBB3-AD13-AAD3-3537257CCEBA}" dt="2021-10-12T06:46:30.153" v="224"/>
          <ac:spMkLst>
            <pc:docMk/>
            <pc:sldMk cId="787419225" sldId="303"/>
            <ac:spMk id="31" creationId="{3CED7894-4F62-4A6C-8DB5-DB5BE08E9C03}"/>
          </ac:spMkLst>
        </pc:spChg>
        <pc:spChg chg="add del">
          <ac:chgData name="Matt Willis" userId="S::mwill35@gmu.edu::73d5a5c3-1867-4520-bc6b-680f2a309099" providerId="AD" clId="Web-{91E6995A-FBB3-AD13-AAD3-3537257CCEBA}" dt="2021-10-12T06:46:30.153" v="224"/>
          <ac:spMkLst>
            <pc:docMk/>
            <pc:sldMk cId="787419225" sldId="303"/>
            <ac:spMk id="33" creationId="{E536F3B4-50F6-4C52-8F76-4EB1214719DC}"/>
          </ac:spMkLst>
        </pc:spChg>
        <pc:spChg chg="add">
          <ac:chgData name="Matt Willis" userId="S::mwill35@gmu.edu::73d5a5c3-1867-4520-bc6b-680f2a309099" providerId="AD" clId="Web-{91E6995A-FBB3-AD13-AAD3-3537257CCEBA}" dt="2021-10-12T06:46:30.169" v="225"/>
          <ac:spMkLst>
            <pc:docMk/>
            <pc:sldMk cId="787419225" sldId="303"/>
            <ac:spMk id="35" creationId="{10058680-D07C-4893-B2B7-91543F18AB32}"/>
          </ac:spMkLst>
        </pc:spChg>
        <pc:spChg chg="add">
          <ac:chgData name="Matt Willis" userId="S::mwill35@gmu.edu::73d5a5c3-1867-4520-bc6b-680f2a309099" providerId="AD" clId="Web-{91E6995A-FBB3-AD13-AAD3-3537257CCEBA}" dt="2021-10-12T06:46:30.169" v="225"/>
          <ac:spMkLst>
            <pc:docMk/>
            <pc:sldMk cId="787419225" sldId="303"/>
            <ac:spMk id="37" creationId="{7B42427A-0A1F-4A55-8705-D9179F1E0CFB}"/>
          </ac:spMkLst>
        </pc:spChg>
        <pc:spChg chg="add">
          <ac:chgData name="Matt Willis" userId="S::mwill35@gmu.edu::73d5a5c3-1867-4520-bc6b-680f2a309099" providerId="AD" clId="Web-{91E6995A-FBB3-AD13-AAD3-3537257CCEBA}" dt="2021-10-12T06:46:30.169" v="225"/>
          <ac:spMkLst>
            <pc:docMk/>
            <pc:sldMk cId="787419225" sldId="303"/>
            <ac:spMk id="39" creationId="{EE54A6FE-D8CB-48A3-900B-053D4EBD3B85}"/>
          </ac:spMkLst>
        </pc:spChg>
        <pc:picChg chg="add del mod ord">
          <ac:chgData name="Matt Willis" userId="S::mwill35@gmu.edu::73d5a5c3-1867-4520-bc6b-680f2a309099" providerId="AD" clId="Web-{91E6995A-FBB3-AD13-AAD3-3537257CCEBA}" dt="2021-10-12T06:46:18.309" v="220"/>
          <ac:picMkLst>
            <pc:docMk/>
            <pc:sldMk cId="787419225" sldId="303"/>
            <ac:picMk id="6" creationId="{BC0EAA4B-96DF-4E4C-8FE6-F6EC4220B05A}"/>
          </ac:picMkLst>
        </pc:picChg>
        <pc:picChg chg="del">
          <ac:chgData name="Matt Willis" userId="S::mwill35@gmu.edu::73d5a5c3-1867-4520-bc6b-680f2a309099" providerId="AD" clId="Web-{91E6995A-FBB3-AD13-AAD3-3537257CCEBA}" dt="2021-10-12T06:38:19.065" v="121"/>
          <ac:picMkLst>
            <pc:docMk/>
            <pc:sldMk cId="787419225" sldId="303"/>
            <ac:picMk id="7" creationId="{B14EC36A-0E5D-4A94-8DE5-D9E258C52080}"/>
          </ac:picMkLst>
        </pc:picChg>
        <pc:picChg chg="add mod">
          <ac:chgData name="Matt Willis" userId="S::mwill35@gmu.edu::73d5a5c3-1867-4520-bc6b-680f2a309099" providerId="AD" clId="Web-{91E6995A-FBB3-AD13-AAD3-3537257CCEBA}" dt="2021-10-12T06:46:30.169" v="225"/>
          <ac:picMkLst>
            <pc:docMk/>
            <pc:sldMk cId="787419225" sldId="303"/>
            <ac:picMk id="10" creationId="{AECF7002-9286-448D-82A8-A177B4223512}"/>
          </ac:picMkLst>
        </pc:picChg>
      </pc:sldChg>
      <pc:sldChg chg="addSp delSp modSp mod setBg">
        <pc:chgData name="Matt Willis" userId="S::mwill35@gmu.edu::73d5a5c3-1867-4520-bc6b-680f2a309099" providerId="AD" clId="Web-{91E6995A-FBB3-AD13-AAD3-3537257CCEBA}" dt="2021-10-12T06:52:35.270" v="290" actId="20577"/>
        <pc:sldMkLst>
          <pc:docMk/>
          <pc:sldMk cId="1610203437" sldId="304"/>
        </pc:sldMkLst>
        <pc:spChg chg="mod">
          <ac:chgData name="Matt Willis" userId="S::mwill35@gmu.edu::73d5a5c3-1867-4520-bc6b-680f2a309099" providerId="AD" clId="Web-{91E6995A-FBB3-AD13-AAD3-3537257CCEBA}" dt="2021-10-12T06:44:20.619" v="209" actId="20577"/>
          <ac:spMkLst>
            <pc:docMk/>
            <pc:sldMk cId="1610203437" sldId="304"/>
            <ac:spMk id="2" creationId="{24E2FED3-E683-483D-8D0C-75463129F2DD}"/>
          </ac:spMkLst>
        </pc:spChg>
        <pc:spChg chg="add del mod">
          <ac:chgData name="Matt Willis" userId="S::mwill35@gmu.edu::73d5a5c3-1867-4520-bc6b-680f2a309099" providerId="AD" clId="Web-{91E6995A-FBB3-AD13-AAD3-3537257CCEBA}" dt="2021-10-12T06:52:35.270" v="290" actId="20577"/>
          <ac:spMkLst>
            <pc:docMk/>
            <pc:sldMk cId="1610203437" sldId="304"/>
            <ac:spMk id="3" creationId="{2209B5B4-1514-47DD-8376-78E24EFCA679}"/>
          </ac:spMkLst>
        </pc:spChg>
        <pc:spChg chg="add del mod">
          <ac:chgData name="Matt Willis" userId="S::mwill35@gmu.edu::73d5a5c3-1867-4520-bc6b-680f2a309099" providerId="AD" clId="Web-{91E6995A-FBB3-AD13-AAD3-3537257CCEBA}" dt="2021-10-12T06:39:18.581" v="127"/>
          <ac:spMkLst>
            <pc:docMk/>
            <pc:sldMk cId="1610203437" sldId="304"/>
            <ac:spMk id="5" creationId="{D63527CD-4FF6-409F-BDA9-4BB007A860E6}"/>
          </ac:spMkLst>
        </pc:spChg>
        <pc:spChg chg="add">
          <ac:chgData name="Matt Willis" userId="S::mwill35@gmu.edu::73d5a5c3-1867-4520-bc6b-680f2a309099" providerId="AD" clId="Web-{91E6995A-FBB3-AD13-AAD3-3537257CCEBA}" dt="2021-10-12T06:39:24.160" v="129"/>
          <ac:spMkLst>
            <pc:docMk/>
            <pc:sldMk cId="1610203437" sldId="304"/>
            <ac:spMk id="11" creationId="{3CED7894-4F62-4A6C-8DB5-DB5BE08E9C03}"/>
          </ac:spMkLst>
        </pc:spChg>
        <pc:spChg chg="add">
          <ac:chgData name="Matt Willis" userId="S::mwill35@gmu.edu::73d5a5c3-1867-4520-bc6b-680f2a309099" providerId="AD" clId="Web-{91E6995A-FBB3-AD13-AAD3-3537257CCEBA}" dt="2021-10-12T06:39:24.160" v="129"/>
          <ac:spMkLst>
            <pc:docMk/>
            <pc:sldMk cId="1610203437" sldId="304"/>
            <ac:spMk id="13" creationId="{E536F3B4-50F6-4C52-8F76-4EB1214719DC}"/>
          </ac:spMkLst>
        </pc:spChg>
        <pc:picChg chg="add mod">
          <ac:chgData name="Matt Willis" userId="S::mwill35@gmu.edu::73d5a5c3-1867-4520-bc6b-680f2a309099" providerId="AD" clId="Web-{91E6995A-FBB3-AD13-AAD3-3537257CCEBA}" dt="2021-10-12T06:39:33.426" v="131" actId="14100"/>
          <ac:picMkLst>
            <pc:docMk/>
            <pc:sldMk cId="1610203437" sldId="304"/>
            <ac:picMk id="6" creationId="{04DE3139-F8CB-419B-B169-55B72A8E6A93}"/>
          </ac:picMkLst>
        </pc:picChg>
        <pc:picChg chg="del">
          <ac:chgData name="Matt Willis" userId="S::mwill35@gmu.edu::73d5a5c3-1867-4520-bc6b-680f2a309099" providerId="AD" clId="Web-{91E6995A-FBB3-AD13-AAD3-3537257CCEBA}" dt="2021-10-12T06:38:35.909" v="124"/>
          <ac:picMkLst>
            <pc:docMk/>
            <pc:sldMk cId="1610203437" sldId="304"/>
            <ac:picMk id="7" creationId="{B14EC36A-0E5D-4A94-8DE5-D9E258C52080}"/>
          </ac:picMkLst>
        </pc:picChg>
      </pc:sldChg>
      <pc:sldChg chg="addSp delSp modSp mod setBg setClrOvrMap">
        <pc:chgData name="Matt Willis" userId="S::mwill35@gmu.edu::73d5a5c3-1867-4520-bc6b-680f2a309099" providerId="AD" clId="Web-{91E6995A-FBB3-AD13-AAD3-3537257CCEBA}" dt="2021-10-12T06:58:35.122" v="453"/>
        <pc:sldMkLst>
          <pc:docMk/>
          <pc:sldMk cId="186412453" sldId="305"/>
        </pc:sldMkLst>
        <pc:spChg chg="mod">
          <ac:chgData name="Matt Willis" userId="S::mwill35@gmu.edu::73d5a5c3-1867-4520-bc6b-680f2a309099" providerId="AD" clId="Web-{91E6995A-FBB3-AD13-AAD3-3537257CCEBA}" dt="2021-10-12T06:58:35.122" v="453"/>
          <ac:spMkLst>
            <pc:docMk/>
            <pc:sldMk cId="186412453" sldId="305"/>
            <ac:spMk id="2" creationId="{24E2FED3-E683-483D-8D0C-75463129F2DD}"/>
          </ac:spMkLst>
        </pc:spChg>
        <pc:spChg chg="mod">
          <ac:chgData name="Matt Willis" userId="S::mwill35@gmu.edu::73d5a5c3-1867-4520-bc6b-680f2a309099" providerId="AD" clId="Web-{91E6995A-FBB3-AD13-AAD3-3537257CCEBA}" dt="2021-10-12T06:58:35.122" v="453"/>
          <ac:spMkLst>
            <pc:docMk/>
            <pc:sldMk cId="186412453" sldId="305"/>
            <ac:spMk id="3" creationId="{2209B5B4-1514-47DD-8376-78E24EFCA679}"/>
          </ac:spMkLst>
        </pc:spChg>
        <pc:spChg chg="add del mod">
          <ac:chgData name="Matt Willis" userId="S::mwill35@gmu.edu::73d5a5c3-1867-4520-bc6b-680f2a309099" providerId="AD" clId="Web-{91E6995A-FBB3-AD13-AAD3-3537257CCEBA}" dt="2021-10-12T06:40:15.380" v="135"/>
          <ac:spMkLst>
            <pc:docMk/>
            <pc:sldMk cId="186412453" sldId="305"/>
            <ac:spMk id="5" creationId="{4B5495CE-8173-4CCD-8FB0-4E2B25FE5D87}"/>
          </ac:spMkLst>
        </pc:spChg>
        <pc:spChg chg="add del">
          <ac:chgData name="Matt Willis" userId="S::mwill35@gmu.edu::73d5a5c3-1867-4520-bc6b-680f2a309099" providerId="AD" clId="Web-{91E6995A-FBB3-AD13-AAD3-3537257CCEBA}" dt="2021-10-12T06:58:35.122" v="453"/>
          <ac:spMkLst>
            <pc:docMk/>
            <pc:sldMk cId="186412453" sldId="305"/>
            <ac:spMk id="11" creationId="{1BB56EB9-078F-4952-AC1F-149C7A0AE4D5}"/>
          </ac:spMkLst>
        </pc:spChg>
        <pc:spChg chg="add del">
          <ac:chgData name="Matt Willis" userId="S::mwill35@gmu.edu::73d5a5c3-1867-4520-bc6b-680f2a309099" providerId="AD" clId="Web-{91E6995A-FBB3-AD13-AAD3-3537257CCEBA}" dt="2021-10-12T06:58:35.122" v="453"/>
          <ac:spMkLst>
            <pc:docMk/>
            <pc:sldMk cId="186412453" sldId="305"/>
            <ac:spMk id="13" creationId="{D3772EE4-ED5E-4D3A-A306-B22CF866786D}"/>
          </ac:spMkLst>
        </pc:spChg>
        <pc:spChg chg="add del">
          <ac:chgData name="Matt Willis" userId="S::mwill35@gmu.edu::73d5a5c3-1867-4520-bc6b-680f2a309099" providerId="AD" clId="Web-{91E6995A-FBB3-AD13-AAD3-3537257CCEBA}" dt="2021-10-12T06:58:35.122" v="453"/>
          <ac:spMkLst>
            <pc:docMk/>
            <pc:sldMk cId="186412453" sldId="305"/>
            <ac:spMk id="15" creationId="{10058680-D07C-4893-B2B7-91543F18AB32}"/>
          </ac:spMkLst>
        </pc:spChg>
        <pc:spChg chg="add del">
          <ac:chgData name="Matt Willis" userId="S::mwill35@gmu.edu::73d5a5c3-1867-4520-bc6b-680f2a309099" providerId="AD" clId="Web-{91E6995A-FBB3-AD13-AAD3-3537257CCEBA}" dt="2021-10-12T06:58:35.122" v="453"/>
          <ac:spMkLst>
            <pc:docMk/>
            <pc:sldMk cId="186412453" sldId="305"/>
            <ac:spMk id="17" creationId="{7B42427A-0A1F-4A55-8705-D9179F1E0CFB}"/>
          </ac:spMkLst>
        </pc:spChg>
        <pc:spChg chg="add del">
          <ac:chgData name="Matt Willis" userId="S::mwill35@gmu.edu::73d5a5c3-1867-4520-bc6b-680f2a309099" providerId="AD" clId="Web-{91E6995A-FBB3-AD13-AAD3-3537257CCEBA}" dt="2021-10-12T06:58:35.122" v="453"/>
          <ac:spMkLst>
            <pc:docMk/>
            <pc:sldMk cId="186412453" sldId="305"/>
            <ac:spMk id="19" creationId="{EE54A6FE-D8CB-48A3-900B-053D4EBD3B85}"/>
          </ac:spMkLst>
        </pc:spChg>
        <pc:spChg chg="add">
          <ac:chgData name="Matt Willis" userId="S::mwill35@gmu.edu::73d5a5c3-1867-4520-bc6b-680f2a309099" providerId="AD" clId="Web-{91E6995A-FBB3-AD13-AAD3-3537257CCEBA}" dt="2021-10-12T06:58:35.122" v="453"/>
          <ac:spMkLst>
            <pc:docMk/>
            <pc:sldMk cId="186412453" sldId="305"/>
            <ac:spMk id="24" creationId="{1BB56EB9-078F-4952-AC1F-149C7A0AE4D5}"/>
          </ac:spMkLst>
        </pc:spChg>
        <pc:spChg chg="add">
          <ac:chgData name="Matt Willis" userId="S::mwill35@gmu.edu::73d5a5c3-1867-4520-bc6b-680f2a309099" providerId="AD" clId="Web-{91E6995A-FBB3-AD13-AAD3-3537257CCEBA}" dt="2021-10-12T06:58:35.122" v="453"/>
          <ac:spMkLst>
            <pc:docMk/>
            <pc:sldMk cId="186412453" sldId="305"/>
            <ac:spMk id="26" creationId="{D3772EE4-ED5E-4D3A-A306-B22CF866786D}"/>
          </ac:spMkLst>
        </pc:spChg>
        <pc:spChg chg="add">
          <ac:chgData name="Matt Willis" userId="S::mwill35@gmu.edu::73d5a5c3-1867-4520-bc6b-680f2a309099" providerId="AD" clId="Web-{91E6995A-FBB3-AD13-AAD3-3537257CCEBA}" dt="2021-10-12T06:58:35.122" v="453"/>
          <ac:spMkLst>
            <pc:docMk/>
            <pc:sldMk cId="186412453" sldId="305"/>
            <ac:spMk id="28" creationId="{10058680-D07C-4893-B2B7-91543F18AB32}"/>
          </ac:spMkLst>
        </pc:spChg>
        <pc:spChg chg="add">
          <ac:chgData name="Matt Willis" userId="S::mwill35@gmu.edu::73d5a5c3-1867-4520-bc6b-680f2a309099" providerId="AD" clId="Web-{91E6995A-FBB3-AD13-AAD3-3537257CCEBA}" dt="2021-10-12T06:58:35.122" v="453"/>
          <ac:spMkLst>
            <pc:docMk/>
            <pc:sldMk cId="186412453" sldId="305"/>
            <ac:spMk id="30" creationId="{7B42427A-0A1F-4A55-8705-D9179F1E0CFB}"/>
          </ac:spMkLst>
        </pc:spChg>
        <pc:spChg chg="add">
          <ac:chgData name="Matt Willis" userId="S::mwill35@gmu.edu::73d5a5c3-1867-4520-bc6b-680f2a309099" providerId="AD" clId="Web-{91E6995A-FBB3-AD13-AAD3-3537257CCEBA}" dt="2021-10-12T06:58:35.122" v="453"/>
          <ac:spMkLst>
            <pc:docMk/>
            <pc:sldMk cId="186412453" sldId="305"/>
            <ac:spMk id="32" creationId="{EE54A6FE-D8CB-48A3-900B-053D4EBD3B85}"/>
          </ac:spMkLst>
        </pc:spChg>
        <pc:picChg chg="add del mod">
          <ac:chgData name="Matt Willis" userId="S::mwill35@gmu.edu::73d5a5c3-1867-4520-bc6b-680f2a309099" providerId="AD" clId="Web-{91E6995A-FBB3-AD13-AAD3-3537257CCEBA}" dt="2021-10-12T06:58:30.466" v="451"/>
          <ac:picMkLst>
            <pc:docMk/>
            <pc:sldMk cId="186412453" sldId="305"/>
            <ac:picMk id="6" creationId="{8A60422B-28D1-4D40-8525-B5099B8338EA}"/>
          </ac:picMkLst>
        </pc:picChg>
        <pc:picChg chg="del">
          <ac:chgData name="Matt Willis" userId="S::mwill35@gmu.edu::73d5a5c3-1867-4520-bc6b-680f2a309099" providerId="AD" clId="Web-{91E6995A-FBB3-AD13-AAD3-3537257CCEBA}" dt="2021-10-12T06:40:12.473" v="134"/>
          <ac:picMkLst>
            <pc:docMk/>
            <pc:sldMk cId="186412453" sldId="305"/>
            <ac:picMk id="7" creationId="{B14EC36A-0E5D-4A94-8DE5-D9E258C52080}"/>
          </ac:picMkLst>
        </pc:picChg>
        <pc:picChg chg="add mod">
          <ac:chgData name="Matt Willis" userId="S::mwill35@gmu.edu::73d5a5c3-1867-4520-bc6b-680f2a309099" providerId="AD" clId="Web-{91E6995A-FBB3-AD13-AAD3-3537257CCEBA}" dt="2021-10-12T06:58:35.122" v="453"/>
          <ac:picMkLst>
            <pc:docMk/>
            <pc:sldMk cId="186412453" sldId="305"/>
            <ac:picMk id="8" creationId="{3A5790E5-376A-4A26-A8BE-CBA7D9B02D6E}"/>
          </ac:picMkLst>
        </pc:picChg>
      </pc:sldChg>
      <pc:sldChg chg="addSp delSp modSp mod setBg">
        <pc:chgData name="Matt Willis" userId="S::mwill35@gmu.edu::73d5a5c3-1867-4520-bc6b-680f2a309099" providerId="AD" clId="Web-{91E6995A-FBB3-AD13-AAD3-3537257CCEBA}" dt="2021-10-12T06:54:43.820" v="438" actId="20577"/>
        <pc:sldMkLst>
          <pc:docMk/>
          <pc:sldMk cId="824523650" sldId="306"/>
        </pc:sldMkLst>
        <pc:spChg chg="mod">
          <ac:chgData name="Matt Willis" userId="S::mwill35@gmu.edu::73d5a5c3-1867-4520-bc6b-680f2a309099" providerId="AD" clId="Web-{91E6995A-FBB3-AD13-AAD3-3537257CCEBA}" dt="2021-10-12T06:44:44.588" v="212" actId="20577"/>
          <ac:spMkLst>
            <pc:docMk/>
            <pc:sldMk cId="824523650" sldId="306"/>
            <ac:spMk id="2" creationId="{24E2FED3-E683-483D-8D0C-75463129F2DD}"/>
          </ac:spMkLst>
        </pc:spChg>
        <pc:spChg chg="mod">
          <ac:chgData name="Matt Willis" userId="S::mwill35@gmu.edu::73d5a5c3-1867-4520-bc6b-680f2a309099" providerId="AD" clId="Web-{91E6995A-FBB3-AD13-AAD3-3537257CCEBA}" dt="2021-10-12T06:54:43.820" v="438" actId="20577"/>
          <ac:spMkLst>
            <pc:docMk/>
            <pc:sldMk cId="824523650" sldId="306"/>
            <ac:spMk id="3" creationId="{2209B5B4-1514-47DD-8376-78E24EFCA679}"/>
          </ac:spMkLst>
        </pc:spChg>
        <pc:spChg chg="add del mod">
          <ac:chgData name="Matt Willis" userId="S::mwill35@gmu.edu::73d5a5c3-1867-4520-bc6b-680f2a309099" providerId="AD" clId="Web-{91E6995A-FBB3-AD13-AAD3-3537257CCEBA}" dt="2021-10-12T06:42:02.554" v="146"/>
          <ac:spMkLst>
            <pc:docMk/>
            <pc:sldMk cId="824523650" sldId="306"/>
            <ac:spMk id="6" creationId="{2CFE27C2-D7AD-4A9A-869F-C749395CBD7B}"/>
          </ac:spMkLst>
        </pc:spChg>
        <pc:spChg chg="add del">
          <ac:chgData name="Matt Willis" userId="S::mwill35@gmu.edu::73d5a5c3-1867-4520-bc6b-680f2a309099" providerId="AD" clId="Web-{91E6995A-FBB3-AD13-AAD3-3537257CCEBA}" dt="2021-10-12T06:43:45.103" v="202"/>
          <ac:spMkLst>
            <pc:docMk/>
            <pc:sldMk cId="824523650" sldId="306"/>
            <ac:spMk id="9" creationId="{3CED7894-4F62-4A6C-8DB5-DB5BE08E9C03}"/>
          </ac:spMkLst>
        </pc:spChg>
        <pc:spChg chg="add del">
          <ac:chgData name="Matt Willis" userId="S::mwill35@gmu.edu::73d5a5c3-1867-4520-bc6b-680f2a309099" providerId="AD" clId="Web-{91E6995A-FBB3-AD13-AAD3-3537257CCEBA}" dt="2021-10-12T06:43:45.103" v="202"/>
          <ac:spMkLst>
            <pc:docMk/>
            <pc:sldMk cId="824523650" sldId="306"/>
            <ac:spMk id="11" creationId="{E536F3B4-50F6-4C52-8F76-4EB1214719DC}"/>
          </ac:spMkLst>
        </pc:spChg>
        <pc:spChg chg="add">
          <ac:chgData name="Matt Willis" userId="S::mwill35@gmu.edu::73d5a5c3-1867-4520-bc6b-680f2a309099" providerId="AD" clId="Web-{91E6995A-FBB3-AD13-AAD3-3537257CCEBA}" dt="2021-10-12T06:43:45.103" v="202"/>
          <ac:spMkLst>
            <pc:docMk/>
            <pc:sldMk cId="824523650" sldId="306"/>
            <ac:spMk id="16" creationId="{3CED7894-4F62-4A6C-8DB5-DB5BE08E9C03}"/>
          </ac:spMkLst>
        </pc:spChg>
        <pc:spChg chg="add">
          <ac:chgData name="Matt Willis" userId="S::mwill35@gmu.edu::73d5a5c3-1867-4520-bc6b-680f2a309099" providerId="AD" clId="Web-{91E6995A-FBB3-AD13-AAD3-3537257CCEBA}" dt="2021-10-12T06:43:45.103" v="202"/>
          <ac:spMkLst>
            <pc:docMk/>
            <pc:sldMk cId="824523650" sldId="306"/>
            <ac:spMk id="18" creationId="{E536F3B4-50F6-4C52-8F76-4EB1214719DC}"/>
          </ac:spMkLst>
        </pc:spChg>
        <pc:picChg chg="add del mod">
          <ac:chgData name="Matt Willis" userId="S::mwill35@gmu.edu::73d5a5c3-1867-4520-bc6b-680f2a309099" providerId="AD" clId="Web-{91E6995A-FBB3-AD13-AAD3-3537257CCEBA}" dt="2021-10-12T06:43:17.774" v="200"/>
          <ac:picMkLst>
            <pc:docMk/>
            <pc:sldMk cId="824523650" sldId="306"/>
            <ac:picMk id="4" creationId="{4B6E5DF2-E503-415A-976E-63A107DFC2F4}"/>
          </ac:picMkLst>
        </pc:picChg>
        <pc:picChg chg="del">
          <ac:chgData name="Matt Willis" userId="S::mwill35@gmu.edu::73d5a5c3-1867-4520-bc6b-680f2a309099" providerId="AD" clId="Web-{91E6995A-FBB3-AD13-AAD3-3537257CCEBA}" dt="2021-10-12T06:42:00.101" v="145"/>
          <ac:picMkLst>
            <pc:docMk/>
            <pc:sldMk cId="824523650" sldId="306"/>
            <ac:picMk id="7" creationId="{B14EC36A-0E5D-4A94-8DE5-D9E258C52080}"/>
          </ac:picMkLst>
        </pc:picChg>
        <pc:picChg chg="add mod">
          <ac:chgData name="Matt Willis" userId="S::mwill35@gmu.edu::73d5a5c3-1867-4520-bc6b-680f2a309099" providerId="AD" clId="Web-{91E6995A-FBB3-AD13-AAD3-3537257CCEBA}" dt="2021-10-12T06:43:45.103" v="202"/>
          <ac:picMkLst>
            <pc:docMk/>
            <pc:sldMk cId="824523650" sldId="306"/>
            <ac:picMk id="8" creationId="{A53FD242-CCBC-4445-A537-43F2321D2607}"/>
          </ac:picMkLst>
        </pc:picChg>
      </pc:sldChg>
      <pc:sldChg chg="modSp">
        <pc:chgData name="Matt Willis" userId="S::mwill35@gmu.edu::73d5a5c3-1867-4520-bc6b-680f2a309099" providerId="AD" clId="Web-{91E6995A-FBB3-AD13-AAD3-3537257CCEBA}" dt="2021-10-12T06:29:19.147" v="1" actId="14100"/>
        <pc:sldMkLst>
          <pc:docMk/>
          <pc:sldMk cId="987589358" sldId="308"/>
        </pc:sldMkLst>
        <pc:spChg chg="mod">
          <ac:chgData name="Matt Willis" userId="S::mwill35@gmu.edu::73d5a5c3-1867-4520-bc6b-680f2a309099" providerId="AD" clId="Web-{91E6995A-FBB3-AD13-AAD3-3537257CCEBA}" dt="2021-10-12T06:29:13.115" v="0" actId="14100"/>
          <ac:spMkLst>
            <pc:docMk/>
            <pc:sldMk cId="987589358" sldId="308"/>
            <ac:spMk id="2" creationId="{77C25A71-93DD-4DCB-8E37-157CBCC838EF}"/>
          </ac:spMkLst>
        </pc:spChg>
        <pc:picChg chg="mod">
          <ac:chgData name="Matt Willis" userId="S::mwill35@gmu.edu::73d5a5c3-1867-4520-bc6b-680f2a309099" providerId="AD" clId="Web-{91E6995A-FBB3-AD13-AAD3-3537257CCEBA}" dt="2021-10-12T06:29:19.147" v="1" actId="14100"/>
          <ac:picMkLst>
            <pc:docMk/>
            <pc:sldMk cId="987589358" sldId="308"/>
            <ac:picMk id="4" creationId="{21290772-7C10-40AF-8C46-362B4FA1AB55}"/>
          </ac:picMkLst>
        </pc:picChg>
      </pc:sldChg>
    </pc:docChg>
  </pc:docChgLst>
  <pc:docChgLst>
    <pc:chgData clId="Web-{47E98469-F950-5DFD-8D64-2900EDD2F41D}"/>
    <pc:docChg chg="modSld">
      <pc:chgData name="" userId="" providerId="" clId="Web-{47E98469-F950-5DFD-8D64-2900EDD2F41D}" dt="2021-10-06T00:40:32.787" v="0" actId="20577"/>
      <pc:docMkLst>
        <pc:docMk/>
      </pc:docMkLst>
      <pc:sldChg chg="modSp">
        <pc:chgData name="" userId="" providerId="" clId="Web-{47E98469-F950-5DFD-8D64-2900EDD2F41D}" dt="2021-10-06T00:40:32.787" v="0" actId="20577"/>
        <pc:sldMkLst>
          <pc:docMk/>
          <pc:sldMk cId="4118120643" sldId="257"/>
        </pc:sldMkLst>
        <pc:spChg chg="mod">
          <ac:chgData name="" userId="" providerId="" clId="Web-{47E98469-F950-5DFD-8D64-2900EDD2F41D}" dt="2021-10-06T00:40:32.787" v="0" actId="20577"/>
          <ac:spMkLst>
            <pc:docMk/>
            <pc:sldMk cId="4118120643" sldId="257"/>
            <ac:spMk id="3" creationId="{54E13FDB-186A-40AF-A77C-D405295794BF}"/>
          </ac:spMkLst>
        </pc:spChg>
      </pc:sldChg>
    </pc:docChg>
  </pc:docChgLst>
  <pc:docChgLst>
    <pc:chgData name="Hannah M Lensing" userId="S::hlensing@gmu.edu::d5cd4bf3-102f-44a6-9ee4-094e0a31fd88" providerId="AD" clId="Web-{943677B7-C7EE-CB78-5ACE-FE75CCDB7FDB}"/>
    <pc:docChg chg="modSld">
      <pc:chgData name="Hannah M Lensing" userId="S::hlensing@gmu.edu::d5cd4bf3-102f-44a6-9ee4-094e0a31fd88" providerId="AD" clId="Web-{943677B7-C7EE-CB78-5ACE-FE75CCDB7FDB}" dt="2021-10-05T11:31:36.477" v="33" actId="20577"/>
      <pc:docMkLst>
        <pc:docMk/>
      </pc:docMkLst>
      <pc:sldChg chg="modSp">
        <pc:chgData name="Hannah M Lensing" userId="S::hlensing@gmu.edu::d5cd4bf3-102f-44a6-9ee4-094e0a31fd88" providerId="AD" clId="Web-{943677B7-C7EE-CB78-5ACE-FE75CCDB7FDB}" dt="2021-10-05T11:31:36.477" v="33" actId="20577"/>
        <pc:sldMkLst>
          <pc:docMk/>
          <pc:sldMk cId="4118120643" sldId="257"/>
        </pc:sldMkLst>
        <pc:spChg chg="mod">
          <ac:chgData name="Hannah M Lensing" userId="S::hlensing@gmu.edu::d5cd4bf3-102f-44a6-9ee4-094e0a31fd88" providerId="AD" clId="Web-{943677B7-C7EE-CB78-5ACE-FE75CCDB7FDB}" dt="2021-10-05T11:31:36.477" v="33" actId="20577"/>
          <ac:spMkLst>
            <pc:docMk/>
            <pc:sldMk cId="4118120643" sldId="257"/>
            <ac:spMk id="3" creationId="{54E13FDB-186A-40AF-A77C-D405295794BF}"/>
          </ac:spMkLst>
        </pc:spChg>
      </pc:sldChg>
    </pc:docChg>
  </pc:docChgLst>
  <pc:docChgLst>
    <pc:chgData name="Matt Willis" userId="S::mwill35@gmu.edu::73d5a5c3-1867-4520-bc6b-680f2a309099" providerId="AD" clId="Web-{B43FEE17-9484-4129-E20E-8BCE43E8C6A9}"/>
    <pc:docChg chg="addSld delSld modSld sldOrd">
      <pc:chgData name="Matt Willis" userId="S::mwill35@gmu.edu::73d5a5c3-1867-4520-bc6b-680f2a309099" providerId="AD" clId="Web-{B43FEE17-9484-4129-E20E-8BCE43E8C6A9}" dt="2021-10-12T05:53:45.221" v="1383" actId="20577"/>
      <pc:docMkLst>
        <pc:docMk/>
      </pc:docMkLst>
      <pc:sldChg chg="ord">
        <pc:chgData name="Matt Willis" userId="S::mwill35@gmu.edu::73d5a5c3-1867-4520-bc6b-680f2a309099" providerId="AD" clId="Web-{B43FEE17-9484-4129-E20E-8BCE43E8C6A9}" dt="2021-10-12T05:35:16.736" v="1250"/>
        <pc:sldMkLst>
          <pc:docMk/>
          <pc:sldMk cId="3458196601" sldId="286"/>
        </pc:sldMkLst>
      </pc:sldChg>
      <pc:sldChg chg="ord">
        <pc:chgData name="Matt Willis" userId="S::mwill35@gmu.edu::73d5a5c3-1867-4520-bc6b-680f2a309099" providerId="AD" clId="Web-{B43FEE17-9484-4129-E20E-8BCE43E8C6A9}" dt="2021-10-12T05:35:16.736" v="1249"/>
        <pc:sldMkLst>
          <pc:docMk/>
          <pc:sldMk cId="1213370155" sldId="287"/>
        </pc:sldMkLst>
      </pc:sldChg>
      <pc:sldChg chg="ord">
        <pc:chgData name="Matt Willis" userId="S::mwill35@gmu.edu::73d5a5c3-1867-4520-bc6b-680f2a309099" providerId="AD" clId="Web-{B43FEE17-9484-4129-E20E-8BCE43E8C6A9}" dt="2021-10-12T05:35:16.736" v="1248"/>
        <pc:sldMkLst>
          <pc:docMk/>
          <pc:sldMk cId="310685658" sldId="288"/>
        </pc:sldMkLst>
      </pc:sldChg>
      <pc:sldChg chg="ord">
        <pc:chgData name="Matt Willis" userId="S::mwill35@gmu.edu::73d5a5c3-1867-4520-bc6b-680f2a309099" providerId="AD" clId="Web-{B43FEE17-9484-4129-E20E-8BCE43E8C6A9}" dt="2021-10-12T05:35:16.736" v="1247"/>
        <pc:sldMkLst>
          <pc:docMk/>
          <pc:sldMk cId="216575021" sldId="289"/>
        </pc:sldMkLst>
      </pc:sldChg>
      <pc:sldChg chg="ord">
        <pc:chgData name="Matt Willis" userId="S::mwill35@gmu.edu::73d5a5c3-1867-4520-bc6b-680f2a309099" providerId="AD" clId="Web-{B43FEE17-9484-4129-E20E-8BCE43E8C6A9}" dt="2021-10-12T05:35:16.736" v="1246"/>
        <pc:sldMkLst>
          <pc:docMk/>
          <pc:sldMk cId="732920428" sldId="290"/>
        </pc:sldMkLst>
      </pc:sldChg>
      <pc:sldChg chg="ord">
        <pc:chgData name="Matt Willis" userId="S::mwill35@gmu.edu::73d5a5c3-1867-4520-bc6b-680f2a309099" providerId="AD" clId="Web-{B43FEE17-9484-4129-E20E-8BCE43E8C6A9}" dt="2021-10-12T05:35:16.721" v="1245"/>
        <pc:sldMkLst>
          <pc:docMk/>
          <pc:sldMk cId="2866786858" sldId="291"/>
        </pc:sldMkLst>
      </pc:sldChg>
      <pc:sldChg chg="modNotes">
        <pc:chgData name="Matt Willis" userId="S::mwill35@gmu.edu::73d5a5c3-1867-4520-bc6b-680f2a309099" providerId="AD" clId="Web-{B43FEE17-9484-4129-E20E-8BCE43E8C6A9}" dt="2021-10-12T04:48:11.912" v="194"/>
        <pc:sldMkLst>
          <pc:docMk/>
          <pc:sldMk cId="1002722870" sldId="292"/>
        </pc:sldMkLst>
      </pc:sldChg>
      <pc:sldChg chg="modSp new ord">
        <pc:chgData name="Matt Willis" userId="S::mwill35@gmu.edu::73d5a5c3-1867-4520-bc6b-680f2a309099" providerId="AD" clId="Web-{B43FEE17-9484-4129-E20E-8BCE43E8C6A9}" dt="2021-10-12T05:35:16.736" v="1251"/>
        <pc:sldMkLst>
          <pc:docMk/>
          <pc:sldMk cId="1328644102" sldId="293"/>
        </pc:sldMkLst>
        <pc:spChg chg="mod">
          <ac:chgData name="Matt Willis" userId="S::mwill35@gmu.edu::73d5a5c3-1867-4520-bc6b-680f2a309099" providerId="AD" clId="Web-{B43FEE17-9484-4129-E20E-8BCE43E8C6A9}" dt="2021-10-12T01:01:47.661" v="4" actId="20577"/>
          <ac:spMkLst>
            <pc:docMk/>
            <pc:sldMk cId="1328644102" sldId="293"/>
            <ac:spMk id="2" creationId="{250BA64C-543D-48AA-BD04-2845CE17A333}"/>
          </ac:spMkLst>
        </pc:spChg>
      </pc:sldChg>
      <pc:sldChg chg="modSp new ord">
        <pc:chgData name="Matt Willis" userId="S::mwill35@gmu.edu::73d5a5c3-1867-4520-bc6b-680f2a309099" providerId="AD" clId="Web-{B43FEE17-9484-4129-E20E-8BCE43E8C6A9}" dt="2021-10-12T05:35:16.721" v="1244"/>
        <pc:sldMkLst>
          <pc:docMk/>
          <pc:sldMk cId="3133538872" sldId="294"/>
        </pc:sldMkLst>
        <pc:spChg chg="mod">
          <ac:chgData name="Matt Willis" userId="S::mwill35@gmu.edu::73d5a5c3-1867-4520-bc6b-680f2a309099" providerId="AD" clId="Web-{B43FEE17-9484-4129-E20E-8BCE43E8C6A9}" dt="2021-10-12T01:02:05.490" v="10" actId="20577"/>
          <ac:spMkLst>
            <pc:docMk/>
            <pc:sldMk cId="3133538872" sldId="294"/>
            <ac:spMk id="2" creationId="{257C01AE-1DBA-4FDE-A5C7-B848A138E2A3}"/>
          </ac:spMkLst>
        </pc:spChg>
      </pc:sldChg>
      <pc:sldChg chg="addSp delSp modSp new">
        <pc:chgData name="Matt Willis" userId="S::mwill35@gmu.edu::73d5a5c3-1867-4520-bc6b-680f2a309099" providerId="AD" clId="Web-{B43FEE17-9484-4129-E20E-8BCE43E8C6A9}" dt="2021-10-12T05:21:50.644" v="886" actId="20577"/>
        <pc:sldMkLst>
          <pc:docMk/>
          <pc:sldMk cId="1849950002" sldId="295"/>
        </pc:sldMkLst>
        <pc:spChg chg="mod">
          <ac:chgData name="Matt Willis" userId="S::mwill35@gmu.edu::73d5a5c3-1867-4520-bc6b-680f2a309099" providerId="AD" clId="Web-{B43FEE17-9484-4129-E20E-8BCE43E8C6A9}" dt="2021-10-12T05:20:20.591" v="842" actId="14100"/>
          <ac:spMkLst>
            <pc:docMk/>
            <pc:sldMk cId="1849950002" sldId="295"/>
            <ac:spMk id="2" creationId="{24E2FED3-E683-483D-8D0C-75463129F2DD}"/>
          </ac:spMkLst>
        </pc:spChg>
        <pc:spChg chg="add mod">
          <ac:chgData name="Matt Willis" userId="S::mwill35@gmu.edu::73d5a5c3-1867-4520-bc6b-680f2a309099" providerId="AD" clId="Web-{B43FEE17-9484-4129-E20E-8BCE43E8C6A9}" dt="2021-10-12T05:21:50.644" v="886" actId="20577"/>
          <ac:spMkLst>
            <pc:docMk/>
            <pc:sldMk cId="1849950002" sldId="295"/>
            <ac:spMk id="3" creationId="{2209B5B4-1514-47DD-8376-78E24EFCA679}"/>
          </ac:spMkLst>
        </pc:spChg>
        <pc:spChg chg="del">
          <ac:chgData name="Matt Willis" userId="S::mwill35@gmu.edu::73d5a5c3-1867-4520-bc6b-680f2a309099" providerId="AD" clId="Web-{B43FEE17-9484-4129-E20E-8BCE43E8C6A9}" dt="2021-10-12T01:02:26.226" v="12"/>
          <ac:spMkLst>
            <pc:docMk/>
            <pc:sldMk cId="1849950002" sldId="295"/>
            <ac:spMk id="3" creationId="{3AF6AE7E-35DF-4812-94EA-ED4B0ADC5D10}"/>
          </ac:spMkLst>
        </pc:spChg>
        <pc:spChg chg="add del mod">
          <ac:chgData name="Matt Willis" userId="S::mwill35@gmu.edu::73d5a5c3-1867-4520-bc6b-680f2a309099" providerId="AD" clId="Web-{B43FEE17-9484-4129-E20E-8BCE43E8C6A9}" dt="2021-10-12T01:08:27.577" v="14"/>
          <ac:spMkLst>
            <pc:docMk/>
            <pc:sldMk cId="1849950002" sldId="295"/>
            <ac:spMk id="6" creationId="{81872713-8A2D-45E0-BBC3-7475AAA9A3C0}"/>
          </ac:spMkLst>
        </pc:spChg>
        <pc:picChg chg="add del mod ord">
          <ac:chgData name="Matt Willis" userId="S::mwill35@gmu.edu::73d5a5c3-1867-4520-bc6b-680f2a309099" providerId="AD" clId="Web-{B43FEE17-9484-4129-E20E-8BCE43E8C6A9}" dt="2021-10-12T01:02:49.259" v="13"/>
          <ac:picMkLst>
            <pc:docMk/>
            <pc:sldMk cId="1849950002" sldId="295"/>
            <ac:picMk id="4" creationId="{029D5CB3-7D5F-47CB-9819-A55F26E87785}"/>
          </ac:picMkLst>
        </pc:picChg>
        <pc:picChg chg="add mod ord">
          <ac:chgData name="Matt Willis" userId="S::mwill35@gmu.edu::73d5a5c3-1867-4520-bc6b-680f2a309099" providerId="AD" clId="Web-{B43FEE17-9484-4129-E20E-8BCE43E8C6A9}" dt="2021-10-12T05:19:25.261" v="831" actId="1076"/>
          <ac:picMkLst>
            <pc:docMk/>
            <pc:sldMk cId="1849950002" sldId="295"/>
            <ac:picMk id="7" creationId="{B14EC36A-0E5D-4A94-8DE5-D9E258C52080}"/>
          </ac:picMkLst>
        </pc:picChg>
      </pc:sldChg>
      <pc:sldChg chg="modSp new ord modNotes">
        <pc:chgData name="Matt Willis" userId="S::mwill35@gmu.edu::73d5a5c3-1867-4520-bc6b-680f2a309099" providerId="AD" clId="Web-{B43FEE17-9484-4129-E20E-8BCE43E8C6A9}" dt="2021-10-12T04:49:08.633" v="222"/>
        <pc:sldMkLst>
          <pc:docMk/>
          <pc:sldMk cId="1539364183" sldId="296"/>
        </pc:sldMkLst>
        <pc:spChg chg="mod">
          <ac:chgData name="Matt Willis" userId="S::mwill35@gmu.edu::73d5a5c3-1867-4520-bc6b-680f2a309099" providerId="AD" clId="Web-{B43FEE17-9484-4129-E20E-8BCE43E8C6A9}" dt="2021-10-12T01:08:52.860" v="27" actId="20577"/>
          <ac:spMkLst>
            <pc:docMk/>
            <pc:sldMk cId="1539364183" sldId="296"/>
            <ac:spMk id="2" creationId="{6604C176-63E8-4C76-BA0B-8F0065CA3172}"/>
          </ac:spMkLst>
        </pc:spChg>
        <pc:spChg chg="mod">
          <ac:chgData name="Matt Willis" userId="S::mwill35@gmu.edu::73d5a5c3-1867-4520-bc6b-680f2a309099" providerId="AD" clId="Web-{B43FEE17-9484-4129-E20E-8BCE43E8C6A9}" dt="2021-10-12T04:48:50.773" v="213" actId="20577"/>
          <ac:spMkLst>
            <pc:docMk/>
            <pc:sldMk cId="1539364183" sldId="296"/>
            <ac:spMk id="3" creationId="{57988680-ADF4-41E7-9E41-670D0F8FB220}"/>
          </ac:spMkLst>
        </pc:spChg>
      </pc:sldChg>
      <pc:sldChg chg="addSp delSp modSp new mod setBg setClrOvrMap">
        <pc:chgData name="Matt Willis" userId="S::mwill35@gmu.edu::73d5a5c3-1867-4520-bc6b-680f2a309099" providerId="AD" clId="Web-{B43FEE17-9484-4129-E20E-8BCE43E8C6A9}" dt="2021-10-12T05:34:33.610" v="1243" actId="1076"/>
        <pc:sldMkLst>
          <pc:docMk/>
          <pc:sldMk cId="3889920017" sldId="297"/>
        </pc:sldMkLst>
        <pc:spChg chg="mod">
          <ac:chgData name="Matt Willis" userId="S::mwill35@gmu.edu::73d5a5c3-1867-4520-bc6b-680f2a309099" providerId="AD" clId="Web-{B43FEE17-9484-4129-E20E-8BCE43E8C6A9}" dt="2021-10-12T05:00:47.574" v="320" actId="20577"/>
          <ac:spMkLst>
            <pc:docMk/>
            <pc:sldMk cId="3889920017" sldId="297"/>
            <ac:spMk id="2" creationId="{F357F5F9-D1FE-4458-886A-C6FBD314FBDD}"/>
          </ac:spMkLst>
        </pc:spChg>
        <pc:spChg chg="add mod">
          <ac:chgData name="Matt Willis" userId="S::mwill35@gmu.edu::73d5a5c3-1867-4520-bc6b-680f2a309099" providerId="AD" clId="Web-{B43FEE17-9484-4129-E20E-8BCE43E8C6A9}" dt="2021-10-12T05:06:16.068" v="440" actId="20577"/>
          <ac:spMkLst>
            <pc:docMk/>
            <pc:sldMk cId="3889920017" sldId="297"/>
            <ac:spMk id="3" creationId="{208880D4-1345-4F0C-BFD5-2E362527C02D}"/>
          </ac:spMkLst>
        </pc:spChg>
        <pc:spChg chg="del">
          <ac:chgData name="Matt Willis" userId="S::mwill35@gmu.edu::73d5a5c3-1867-4520-bc6b-680f2a309099" providerId="AD" clId="Web-{B43FEE17-9484-4129-E20E-8BCE43E8C6A9}" dt="2021-10-12T01:14:45.038" v="113"/>
          <ac:spMkLst>
            <pc:docMk/>
            <pc:sldMk cId="3889920017" sldId="297"/>
            <ac:spMk id="3" creationId="{BDCE2CC7-CEEB-4BBF-9443-371C92EB2CF0}"/>
          </ac:spMkLst>
        </pc:spChg>
        <pc:spChg chg="add">
          <ac:chgData name="Matt Willis" userId="S::mwill35@gmu.edu::73d5a5c3-1867-4520-bc6b-680f2a309099" providerId="AD" clId="Web-{B43FEE17-9484-4129-E20E-8BCE43E8C6A9}" dt="2021-10-12T05:34:20.313" v="1241"/>
          <ac:spMkLst>
            <pc:docMk/>
            <pc:sldMk cId="3889920017" sldId="297"/>
            <ac:spMk id="6" creationId="{7897B5D2-FCEA-4DEE-938A-E6CC6C11B5A2}"/>
          </ac:spMkLst>
        </pc:spChg>
        <pc:spChg chg="add del">
          <ac:chgData name="Matt Willis" userId="S::mwill35@gmu.edu::73d5a5c3-1867-4520-bc6b-680f2a309099" providerId="AD" clId="Web-{B43FEE17-9484-4129-E20E-8BCE43E8C6A9}" dt="2021-10-12T01:25:43.487" v="175"/>
          <ac:spMkLst>
            <pc:docMk/>
            <pc:sldMk cId="3889920017" sldId="297"/>
            <ac:spMk id="8" creationId="{AE5285D4-BC1D-444E-8B85-39DA74C97D86}"/>
          </ac:spMkLst>
        </pc:spChg>
        <pc:spChg chg="add">
          <ac:chgData name="Matt Willis" userId="S::mwill35@gmu.edu::73d5a5c3-1867-4520-bc6b-680f2a309099" providerId="AD" clId="Web-{B43FEE17-9484-4129-E20E-8BCE43E8C6A9}" dt="2021-10-12T01:25:18.704" v="173"/>
          <ac:spMkLst>
            <pc:docMk/>
            <pc:sldMk cId="3889920017" sldId="297"/>
            <ac:spMk id="11" creationId="{E9751CB9-7B25-4EB8-9A6F-82F822549F12}"/>
          </ac:spMkLst>
        </pc:spChg>
        <pc:spChg chg="add">
          <ac:chgData name="Matt Willis" userId="S::mwill35@gmu.edu::73d5a5c3-1867-4520-bc6b-680f2a309099" providerId="AD" clId="Web-{B43FEE17-9484-4129-E20E-8BCE43E8C6A9}" dt="2021-10-12T01:25:18.704" v="173"/>
          <ac:spMkLst>
            <pc:docMk/>
            <pc:sldMk cId="3889920017" sldId="297"/>
            <ac:spMk id="13" creationId="{E1317383-CF3B-4B02-9512-BECBEF6362A4}"/>
          </ac:spMkLst>
        </pc:spChg>
        <pc:spChg chg="add">
          <ac:chgData name="Matt Willis" userId="S::mwill35@gmu.edu::73d5a5c3-1867-4520-bc6b-680f2a309099" providerId="AD" clId="Web-{B43FEE17-9484-4129-E20E-8BCE43E8C6A9}" dt="2021-10-12T01:25:18.704" v="173"/>
          <ac:spMkLst>
            <pc:docMk/>
            <pc:sldMk cId="3889920017" sldId="297"/>
            <ac:spMk id="15" creationId="{B1D4C7A0-6DF2-4F2D-A45D-F111582974C7}"/>
          </ac:spMkLst>
        </pc:spChg>
        <pc:spChg chg="add">
          <ac:chgData name="Matt Willis" userId="S::mwill35@gmu.edu::73d5a5c3-1867-4520-bc6b-680f2a309099" providerId="AD" clId="Web-{B43FEE17-9484-4129-E20E-8BCE43E8C6A9}" dt="2021-10-12T01:25:18.704" v="173"/>
          <ac:spMkLst>
            <pc:docMk/>
            <pc:sldMk cId="3889920017" sldId="297"/>
            <ac:spMk id="17" creationId="{DBF3943D-BCB6-4B31-809D-A005686483B4}"/>
          </ac:spMkLst>
        </pc:spChg>
        <pc:spChg chg="add">
          <ac:chgData name="Matt Willis" userId="S::mwill35@gmu.edu::73d5a5c3-1867-4520-bc6b-680f2a309099" providerId="AD" clId="Web-{B43FEE17-9484-4129-E20E-8BCE43E8C6A9}" dt="2021-10-12T01:25:18.704" v="173"/>
          <ac:spMkLst>
            <pc:docMk/>
            <pc:sldMk cId="3889920017" sldId="297"/>
            <ac:spMk id="19" creationId="{39373A6F-2E1F-4613-8E1D-D68057D29F31}"/>
          </ac:spMkLst>
        </pc:spChg>
        <pc:picChg chg="add mod ord">
          <ac:chgData name="Matt Willis" userId="S::mwill35@gmu.edu::73d5a5c3-1867-4520-bc6b-680f2a309099" providerId="AD" clId="Web-{B43FEE17-9484-4129-E20E-8BCE43E8C6A9}" dt="2021-10-12T05:34:33.610" v="1243" actId="1076"/>
          <ac:picMkLst>
            <pc:docMk/>
            <pc:sldMk cId="3889920017" sldId="297"/>
            <ac:picMk id="4" creationId="{962C9A30-162D-4970-ACFE-FEE1B08C9900}"/>
          </ac:picMkLst>
        </pc:picChg>
        <pc:picChg chg="add mod">
          <ac:chgData name="Matt Willis" userId="S::mwill35@gmu.edu::73d5a5c3-1867-4520-bc6b-680f2a309099" providerId="AD" clId="Web-{B43FEE17-9484-4129-E20E-8BCE43E8C6A9}" dt="2021-10-12T01:25:49.440" v="176" actId="1076"/>
          <ac:picMkLst>
            <pc:docMk/>
            <pc:sldMk cId="3889920017" sldId="297"/>
            <ac:picMk id="5" creationId="{DA2CBACC-9953-45C0-BB16-B5FEB1313D93}"/>
          </ac:picMkLst>
        </pc:picChg>
      </pc:sldChg>
      <pc:sldChg chg="addSp modSp new">
        <pc:chgData name="Matt Willis" userId="S::mwill35@gmu.edu::73d5a5c3-1867-4520-bc6b-680f2a309099" providerId="AD" clId="Web-{B43FEE17-9484-4129-E20E-8BCE43E8C6A9}" dt="2021-10-12T01:16:38.389" v="159" actId="20577"/>
        <pc:sldMkLst>
          <pc:docMk/>
          <pc:sldMk cId="2490578610" sldId="298"/>
        </pc:sldMkLst>
        <pc:spChg chg="mod">
          <ac:chgData name="Matt Willis" userId="S::mwill35@gmu.edu::73d5a5c3-1867-4520-bc6b-680f2a309099" providerId="AD" clId="Web-{B43FEE17-9484-4129-E20E-8BCE43E8C6A9}" dt="2021-10-12T01:16:38.389" v="159" actId="20577"/>
          <ac:spMkLst>
            <pc:docMk/>
            <pc:sldMk cId="2490578610" sldId="298"/>
            <ac:spMk id="2" creationId="{C3B74A43-3250-438D-A059-0D5A32CF23EF}"/>
          </ac:spMkLst>
        </pc:spChg>
        <pc:picChg chg="add mod">
          <ac:chgData name="Matt Willis" userId="S::mwill35@gmu.edu::73d5a5c3-1867-4520-bc6b-680f2a309099" providerId="AD" clId="Web-{B43FEE17-9484-4129-E20E-8BCE43E8C6A9}" dt="2021-10-12T01:16:13.497" v="144" actId="1076"/>
          <ac:picMkLst>
            <pc:docMk/>
            <pc:sldMk cId="2490578610" sldId="298"/>
            <ac:picMk id="5" creationId="{94782728-4DB8-44BA-897A-A88CEC96D480}"/>
          </ac:picMkLst>
        </pc:picChg>
        <pc:picChg chg="add ord">
          <ac:chgData name="Matt Willis" userId="S::mwill35@gmu.edu::73d5a5c3-1867-4520-bc6b-680f2a309099" providerId="AD" clId="Web-{B43FEE17-9484-4129-E20E-8BCE43E8C6A9}" dt="2021-10-12T01:16:05.169" v="143"/>
          <ac:picMkLst>
            <pc:docMk/>
            <pc:sldMk cId="2490578610" sldId="298"/>
            <ac:picMk id="7" creationId="{8D92621B-14C8-441C-B311-DD4556EF446F}"/>
          </ac:picMkLst>
        </pc:picChg>
      </pc:sldChg>
      <pc:sldChg chg="modSp new del">
        <pc:chgData name="Matt Willis" userId="S::mwill35@gmu.edu::73d5a5c3-1867-4520-bc6b-680f2a309099" providerId="AD" clId="Web-{B43FEE17-9484-4129-E20E-8BCE43E8C6A9}" dt="2021-10-12T05:35:44.456" v="1252"/>
        <pc:sldMkLst>
          <pc:docMk/>
          <pc:sldMk cId="1155508435" sldId="299"/>
        </pc:sldMkLst>
        <pc:spChg chg="mod">
          <ac:chgData name="Matt Willis" userId="S::mwill35@gmu.edu::73d5a5c3-1867-4520-bc6b-680f2a309099" providerId="AD" clId="Web-{B43FEE17-9484-4129-E20E-8BCE43E8C6A9}" dt="2021-10-12T05:00:17.386" v="314" actId="20577"/>
          <ac:spMkLst>
            <pc:docMk/>
            <pc:sldMk cId="1155508435" sldId="299"/>
            <ac:spMk id="3" creationId="{D030A49F-EF76-4628-A06D-989DAF6774BB}"/>
          </ac:spMkLst>
        </pc:spChg>
      </pc:sldChg>
      <pc:sldChg chg="modSp new">
        <pc:chgData name="Matt Willis" userId="S::mwill35@gmu.edu::73d5a5c3-1867-4520-bc6b-680f2a309099" providerId="AD" clId="Web-{B43FEE17-9484-4129-E20E-8BCE43E8C6A9}" dt="2021-10-12T05:36:11.285" v="1255" actId="20577"/>
        <pc:sldMkLst>
          <pc:docMk/>
          <pc:sldMk cId="1849417332" sldId="300"/>
        </pc:sldMkLst>
        <pc:spChg chg="mod">
          <ac:chgData name="Matt Willis" userId="S::mwill35@gmu.edu::73d5a5c3-1867-4520-bc6b-680f2a309099" providerId="AD" clId="Web-{B43FEE17-9484-4129-E20E-8BCE43E8C6A9}" dt="2021-10-12T05:13:32.424" v="676" actId="20577"/>
          <ac:spMkLst>
            <pc:docMk/>
            <pc:sldMk cId="1849417332" sldId="300"/>
            <ac:spMk id="2" creationId="{159E8BD6-4EE3-4E96-9F61-1FD99D16A2CB}"/>
          </ac:spMkLst>
        </pc:spChg>
        <pc:spChg chg="mod">
          <ac:chgData name="Matt Willis" userId="S::mwill35@gmu.edu::73d5a5c3-1867-4520-bc6b-680f2a309099" providerId="AD" clId="Web-{B43FEE17-9484-4129-E20E-8BCE43E8C6A9}" dt="2021-10-12T05:36:11.285" v="1255" actId="20577"/>
          <ac:spMkLst>
            <pc:docMk/>
            <pc:sldMk cId="1849417332" sldId="300"/>
            <ac:spMk id="3" creationId="{CB5DB6EE-7F73-450F-B5D5-118C97A18A27}"/>
          </ac:spMkLst>
        </pc:spChg>
      </pc:sldChg>
      <pc:sldChg chg="modSp new">
        <pc:chgData name="Matt Willis" userId="S::mwill35@gmu.edu::73d5a5c3-1867-4520-bc6b-680f2a309099" providerId="AD" clId="Web-{B43FEE17-9484-4129-E20E-8BCE43E8C6A9}" dt="2021-10-12T05:33:47.546" v="1240" actId="20577"/>
        <pc:sldMkLst>
          <pc:docMk/>
          <pc:sldMk cId="1641805481" sldId="301"/>
        </pc:sldMkLst>
        <pc:spChg chg="mod">
          <ac:chgData name="Matt Willis" userId="S::mwill35@gmu.edu::73d5a5c3-1867-4520-bc6b-680f2a309099" providerId="AD" clId="Web-{B43FEE17-9484-4129-E20E-8BCE43E8C6A9}" dt="2021-10-12T04:55:05.909" v="228" actId="20577"/>
          <ac:spMkLst>
            <pc:docMk/>
            <pc:sldMk cId="1641805481" sldId="301"/>
            <ac:spMk id="2" creationId="{045F7F2B-FE03-4CE3-8E71-419C22256209}"/>
          </ac:spMkLst>
        </pc:spChg>
        <pc:spChg chg="mod">
          <ac:chgData name="Matt Willis" userId="S::mwill35@gmu.edu::73d5a5c3-1867-4520-bc6b-680f2a309099" providerId="AD" clId="Web-{B43FEE17-9484-4129-E20E-8BCE43E8C6A9}" dt="2021-10-12T05:33:47.546" v="1240" actId="20577"/>
          <ac:spMkLst>
            <pc:docMk/>
            <pc:sldMk cId="1641805481" sldId="301"/>
            <ac:spMk id="3" creationId="{4AA5C3E5-075F-480D-85BB-C84C148FFF85}"/>
          </ac:spMkLst>
        </pc:spChg>
      </pc:sldChg>
      <pc:sldChg chg="addSp delSp modSp new mod setBg setClrOvrMap">
        <pc:chgData name="Matt Willis" userId="S::mwill35@gmu.edu::73d5a5c3-1867-4520-bc6b-680f2a309099" providerId="AD" clId="Web-{B43FEE17-9484-4129-E20E-8BCE43E8C6A9}" dt="2021-10-12T05:53:45.221" v="1383" actId="20577"/>
        <pc:sldMkLst>
          <pc:docMk/>
          <pc:sldMk cId="3837718059" sldId="302"/>
        </pc:sldMkLst>
        <pc:spChg chg="mod ord">
          <ac:chgData name="Matt Willis" userId="S::mwill35@gmu.edu::73d5a5c3-1867-4520-bc6b-680f2a309099" providerId="AD" clId="Web-{B43FEE17-9484-4129-E20E-8BCE43E8C6A9}" dt="2021-10-12T05:32:45.571" v="1217" actId="20577"/>
          <ac:spMkLst>
            <pc:docMk/>
            <pc:sldMk cId="3837718059" sldId="302"/>
            <ac:spMk id="2" creationId="{99AC8506-EF18-4F12-94B4-824D650BC8C1}"/>
          </ac:spMkLst>
        </pc:spChg>
        <pc:spChg chg="add del mod ord">
          <ac:chgData name="Matt Willis" userId="S::mwill35@gmu.edu::73d5a5c3-1867-4520-bc6b-680f2a309099" providerId="AD" clId="Web-{B43FEE17-9484-4129-E20E-8BCE43E8C6A9}" dt="2021-10-12T05:53:45.221" v="1383" actId="20577"/>
          <ac:spMkLst>
            <pc:docMk/>
            <pc:sldMk cId="3837718059" sldId="302"/>
            <ac:spMk id="3" creationId="{2E58D0D1-4590-4CE7-9F6F-24A72588F204}"/>
          </ac:spMkLst>
        </pc:spChg>
        <pc:spChg chg="add del">
          <ac:chgData name="Matt Willis" userId="S::mwill35@gmu.edu::73d5a5c3-1867-4520-bc6b-680f2a309099" providerId="AD" clId="Web-{B43FEE17-9484-4129-E20E-8BCE43E8C6A9}" dt="2021-10-12T05:12:51.501" v="670"/>
          <ac:spMkLst>
            <pc:docMk/>
            <pc:sldMk cId="3837718059" sldId="302"/>
            <ac:spMk id="6" creationId="{FBB53F82-F191-4EEB-AB7B-F69E634FA3E8}"/>
          </ac:spMkLst>
        </pc:spChg>
        <pc:spChg chg="add del">
          <ac:chgData name="Matt Willis" userId="S::mwill35@gmu.edu::73d5a5c3-1867-4520-bc6b-680f2a309099" providerId="AD" clId="Web-{B43FEE17-9484-4129-E20E-8BCE43E8C6A9}" dt="2021-10-12T05:12:51.501" v="670"/>
          <ac:spMkLst>
            <pc:docMk/>
            <pc:sldMk cId="3837718059" sldId="302"/>
            <ac:spMk id="7" creationId="{8616AA08-3831-473D-B61B-89484A33CF65}"/>
          </ac:spMkLst>
        </pc:spChg>
        <pc:spChg chg="add del">
          <ac:chgData name="Matt Willis" userId="S::mwill35@gmu.edu::73d5a5c3-1867-4520-bc6b-680f2a309099" providerId="AD" clId="Web-{B43FEE17-9484-4129-E20E-8BCE43E8C6A9}" dt="2021-10-12T05:12:51.501" v="670"/>
          <ac:spMkLst>
            <pc:docMk/>
            <pc:sldMk cId="3837718059" sldId="302"/>
            <ac:spMk id="8" creationId="{8431B918-3A1C-46BA-9430-CAD97D9DA0FC}"/>
          </ac:spMkLst>
        </pc:spChg>
        <pc:spChg chg="add del">
          <ac:chgData name="Matt Willis" userId="S::mwill35@gmu.edu::73d5a5c3-1867-4520-bc6b-680f2a309099" providerId="AD" clId="Web-{B43FEE17-9484-4129-E20E-8BCE43E8C6A9}" dt="2021-10-12T05:12:14.015" v="666"/>
          <ac:spMkLst>
            <pc:docMk/>
            <pc:sldMk cId="3837718059" sldId="302"/>
            <ac:spMk id="9" creationId="{1BB56EB9-078F-4952-AC1F-149C7A0AE4D5}"/>
          </ac:spMkLst>
        </pc:spChg>
        <pc:spChg chg="add del">
          <ac:chgData name="Matt Willis" userId="S::mwill35@gmu.edu::73d5a5c3-1867-4520-bc6b-680f2a309099" providerId="AD" clId="Web-{B43FEE17-9484-4129-E20E-8BCE43E8C6A9}" dt="2021-10-12T05:12:51.501" v="670"/>
          <ac:spMkLst>
            <pc:docMk/>
            <pc:sldMk cId="3837718059" sldId="302"/>
            <ac:spMk id="10" creationId="{8400935A-2F82-4DC4-A4E1-E12EFB8C2738}"/>
          </ac:spMkLst>
        </pc:spChg>
        <pc:spChg chg="add del">
          <ac:chgData name="Matt Willis" userId="S::mwill35@gmu.edu::73d5a5c3-1867-4520-bc6b-680f2a309099" providerId="AD" clId="Web-{B43FEE17-9484-4129-E20E-8BCE43E8C6A9}" dt="2021-10-12T05:12:14.015" v="666"/>
          <ac:spMkLst>
            <pc:docMk/>
            <pc:sldMk cId="3837718059" sldId="302"/>
            <ac:spMk id="11" creationId="{D3772EE4-ED5E-4D3A-A306-B22CF866786D}"/>
          </ac:spMkLst>
        </pc:spChg>
        <pc:spChg chg="add del">
          <ac:chgData name="Matt Willis" userId="S::mwill35@gmu.edu::73d5a5c3-1867-4520-bc6b-680f2a309099" providerId="AD" clId="Web-{B43FEE17-9484-4129-E20E-8BCE43E8C6A9}" dt="2021-10-12T05:12:51.501" v="670"/>
          <ac:spMkLst>
            <pc:docMk/>
            <pc:sldMk cId="3837718059" sldId="302"/>
            <ac:spMk id="12" creationId="{A3D5D599-1CAE-4C92-B5AE-8E51AF6D47C9}"/>
          </ac:spMkLst>
        </pc:spChg>
        <pc:spChg chg="add del">
          <ac:chgData name="Matt Willis" userId="S::mwill35@gmu.edu::73d5a5c3-1867-4520-bc6b-680f2a309099" providerId="AD" clId="Web-{B43FEE17-9484-4129-E20E-8BCE43E8C6A9}" dt="2021-10-12T05:12:14.015" v="666"/>
          <ac:spMkLst>
            <pc:docMk/>
            <pc:sldMk cId="3837718059" sldId="302"/>
            <ac:spMk id="13" creationId="{10058680-D07C-4893-B2B7-91543F18AB32}"/>
          </ac:spMkLst>
        </pc:spChg>
        <pc:spChg chg="add del">
          <ac:chgData name="Matt Willis" userId="S::mwill35@gmu.edu::73d5a5c3-1867-4520-bc6b-680f2a309099" providerId="AD" clId="Web-{B43FEE17-9484-4129-E20E-8BCE43E8C6A9}" dt="2021-10-12T05:12:14.015" v="666"/>
          <ac:spMkLst>
            <pc:docMk/>
            <pc:sldMk cId="3837718059" sldId="302"/>
            <ac:spMk id="15" creationId="{7B42427A-0A1F-4A55-8705-D9179F1E0CFB}"/>
          </ac:spMkLst>
        </pc:spChg>
        <pc:spChg chg="add">
          <ac:chgData name="Matt Willis" userId="S::mwill35@gmu.edu::73d5a5c3-1867-4520-bc6b-680f2a309099" providerId="AD" clId="Web-{B43FEE17-9484-4129-E20E-8BCE43E8C6A9}" dt="2021-10-12T05:12:51.501" v="670"/>
          <ac:spMkLst>
            <pc:docMk/>
            <pc:sldMk cId="3837718059" sldId="302"/>
            <ac:spMk id="16" creationId="{B8DD2392-397B-48BF-BEFA-EA1FB881CA85}"/>
          </ac:spMkLst>
        </pc:spChg>
        <pc:spChg chg="add del">
          <ac:chgData name="Matt Willis" userId="S::mwill35@gmu.edu::73d5a5c3-1867-4520-bc6b-680f2a309099" providerId="AD" clId="Web-{B43FEE17-9484-4129-E20E-8BCE43E8C6A9}" dt="2021-10-12T05:12:14.015" v="666"/>
          <ac:spMkLst>
            <pc:docMk/>
            <pc:sldMk cId="3837718059" sldId="302"/>
            <ac:spMk id="17" creationId="{EE54A6FE-D8CB-48A3-900B-053D4EBD3B85}"/>
          </ac:spMkLst>
        </pc:spChg>
        <pc:graphicFrameChg chg="add del">
          <ac:chgData name="Matt Willis" userId="S::mwill35@gmu.edu::73d5a5c3-1867-4520-bc6b-680f2a309099" providerId="AD" clId="Web-{B43FEE17-9484-4129-E20E-8BCE43E8C6A9}" dt="2021-10-12T05:12:51.376" v="669"/>
          <ac:graphicFrameMkLst>
            <pc:docMk/>
            <pc:sldMk cId="3837718059" sldId="302"/>
            <ac:graphicFrameMk id="14" creationId="{08AFD099-1F44-4BD8-B736-61FCF17422E5}"/>
          </ac:graphicFrameMkLst>
        </pc:graphicFrameChg>
        <pc:picChg chg="add mod">
          <ac:chgData name="Matt Willis" userId="S::mwill35@gmu.edu::73d5a5c3-1867-4520-bc6b-680f2a309099" providerId="AD" clId="Web-{B43FEE17-9484-4129-E20E-8BCE43E8C6A9}" dt="2021-10-12T05:12:51.501" v="670"/>
          <ac:picMkLst>
            <pc:docMk/>
            <pc:sldMk cId="3837718059" sldId="302"/>
            <ac:picMk id="4" creationId="{9B8D6584-8AE1-4868-81D6-D8504B53B9B3}"/>
          </ac:picMkLst>
        </pc:picChg>
      </pc:sldChg>
      <pc:sldChg chg="modSp add replId">
        <pc:chgData name="Matt Willis" userId="S::mwill35@gmu.edu::73d5a5c3-1867-4520-bc6b-680f2a309099" providerId="AD" clId="Web-{B43FEE17-9484-4129-E20E-8BCE43E8C6A9}" dt="2021-10-12T05:24:13.929" v="969" actId="20577"/>
        <pc:sldMkLst>
          <pc:docMk/>
          <pc:sldMk cId="787419225" sldId="303"/>
        </pc:sldMkLst>
        <pc:spChg chg="mod">
          <ac:chgData name="Matt Willis" userId="S::mwill35@gmu.edu::73d5a5c3-1867-4520-bc6b-680f2a309099" providerId="AD" clId="Web-{B43FEE17-9484-4129-E20E-8BCE43E8C6A9}" dt="2021-10-12T05:21:59.613" v="900" actId="20577"/>
          <ac:spMkLst>
            <pc:docMk/>
            <pc:sldMk cId="787419225" sldId="303"/>
            <ac:spMk id="2" creationId="{24E2FED3-E683-483D-8D0C-75463129F2DD}"/>
          </ac:spMkLst>
        </pc:spChg>
        <pc:spChg chg="mod">
          <ac:chgData name="Matt Willis" userId="S::mwill35@gmu.edu::73d5a5c3-1867-4520-bc6b-680f2a309099" providerId="AD" clId="Web-{B43FEE17-9484-4129-E20E-8BCE43E8C6A9}" dt="2021-10-12T05:24:13.929" v="969" actId="20577"/>
          <ac:spMkLst>
            <pc:docMk/>
            <pc:sldMk cId="787419225" sldId="303"/>
            <ac:spMk id="3" creationId="{2209B5B4-1514-47DD-8376-78E24EFCA679}"/>
          </ac:spMkLst>
        </pc:spChg>
      </pc:sldChg>
      <pc:sldChg chg="modSp add del replId">
        <pc:chgData name="Matt Willis" userId="S::mwill35@gmu.edu::73d5a5c3-1867-4520-bc6b-680f2a309099" providerId="AD" clId="Web-{B43FEE17-9484-4129-E20E-8BCE43E8C6A9}" dt="2021-10-12T05:21:06.440" v="866"/>
        <pc:sldMkLst>
          <pc:docMk/>
          <pc:sldMk cId="2326539367" sldId="303"/>
        </pc:sldMkLst>
        <pc:spChg chg="mod">
          <ac:chgData name="Matt Willis" userId="S::mwill35@gmu.edu::73d5a5c3-1867-4520-bc6b-680f2a309099" providerId="AD" clId="Web-{B43FEE17-9484-4129-E20E-8BCE43E8C6A9}" dt="2021-10-12T05:20:35.611" v="853" actId="20577"/>
          <ac:spMkLst>
            <pc:docMk/>
            <pc:sldMk cId="2326539367" sldId="303"/>
            <ac:spMk id="2" creationId="{24E2FED3-E683-483D-8D0C-75463129F2DD}"/>
          </ac:spMkLst>
        </pc:spChg>
        <pc:spChg chg="mod">
          <ac:chgData name="Matt Willis" userId="S::mwill35@gmu.edu::73d5a5c3-1867-4520-bc6b-680f2a309099" providerId="AD" clId="Web-{B43FEE17-9484-4129-E20E-8BCE43E8C6A9}" dt="2021-10-12T05:20:41.298" v="854" actId="14100"/>
          <ac:spMkLst>
            <pc:docMk/>
            <pc:sldMk cId="2326539367" sldId="303"/>
            <ac:spMk id="3" creationId="{2209B5B4-1514-47DD-8376-78E24EFCA679}"/>
          </ac:spMkLst>
        </pc:spChg>
      </pc:sldChg>
      <pc:sldChg chg="modSp add del replId">
        <pc:chgData name="Matt Willis" userId="S::mwill35@gmu.edu::73d5a5c3-1867-4520-bc6b-680f2a309099" providerId="AD" clId="Web-{B43FEE17-9484-4129-E20E-8BCE43E8C6A9}" dt="2021-10-12T05:21:19.237" v="879"/>
        <pc:sldMkLst>
          <pc:docMk/>
          <pc:sldMk cId="3300647422" sldId="303"/>
        </pc:sldMkLst>
        <pc:spChg chg="mod">
          <ac:chgData name="Matt Willis" userId="S::mwill35@gmu.edu::73d5a5c3-1867-4520-bc6b-680f2a309099" providerId="AD" clId="Web-{B43FEE17-9484-4129-E20E-8BCE43E8C6A9}" dt="2021-10-12T05:21:16.096" v="875" actId="20577"/>
          <ac:spMkLst>
            <pc:docMk/>
            <pc:sldMk cId="3300647422" sldId="303"/>
            <ac:spMk id="2" creationId="{24E2FED3-E683-483D-8D0C-75463129F2DD}"/>
          </ac:spMkLst>
        </pc:spChg>
      </pc:sldChg>
      <pc:sldChg chg="modSp add del replId">
        <pc:chgData name="Matt Willis" userId="S::mwill35@gmu.edu::73d5a5c3-1867-4520-bc6b-680f2a309099" providerId="AD" clId="Web-{B43FEE17-9484-4129-E20E-8BCE43E8C6A9}" dt="2021-10-12T05:20:27.654" v="846"/>
        <pc:sldMkLst>
          <pc:docMk/>
          <pc:sldMk cId="4177828169" sldId="303"/>
        </pc:sldMkLst>
        <pc:spChg chg="mod">
          <ac:chgData name="Matt Willis" userId="S::mwill35@gmu.edu::73d5a5c3-1867-4520-bc6b-680f2a309099" providerId="AD" clId="Web-{B43FEE17-9484-4129-E20E-8BCE43E8C6A9}" dt="2021-10-12T05:20:12.903" v="841" actId="14100"/>
          <ac:spMkLst>
            <pc:docMk/>
            <pc:sldMk cId="4177828169" sldId="303"/>
            <ac:spMk id="2" creationId="{24E2FED3-E683-483D-8D0C-75463129F2DD}"/>
          </ac:spMkLst>
        </pc:spChg>
      </pc:sldChg>
      <pc:sldChg chg="add del replId">
        <pc:chgData name="Matt Willis" userId="S::mwill35@gmu.edu::73d5a5c3-1867-4520-bc6b-680f2a309099" providerId="AD" clId="Web-{B43FEE17-9484-4129-E20E-8BCE43E8C6A9}" dt="2021-10-12T05:20:56.814" v="857"/>
        <pc:sldMkLst>
          <pc:docMk/>
          <pc:sldMk cId="357237653" sldId="304"/>
        </pc:sldMkLst>
      </pc:sldChg>
      <pc:sldChg chg="add del replId">
        <pc:chgData name="Matt Willis" userId="S::mwill35@gmu.edu::73d5a5c3-1867-4520-bc6b-680f2a309099" providerId="AD" clId="Web-{B43FEE17-9484-4129-E20E-8BCE43E8C6A9}" dt="2021-10-12T05:20:27.654" v="845"/>
        <pc:sldMkLst>
          <pc:docMk/>
          <pc:sldMk cId="1213733935" sldId="304"/>
        </pc:sldMkLst>
      </pc:sldChg>
      <pc:sldChg chg="modSp add replId">
        <pc:chgData name="Matt Willis" userId="S::mwill35@gmu.edu::73d5a5c3-1867-4520-bc6b-680f2a309099" providerId="AD" clId="Web-{B43FEE17-9484-4129-E20E-8BCE43E8C6A9}" dt="2021-10-12T05:24:49.055" v="986" actId="20577"/>
        <pc:sldMkLst>
          <pc:docMk/>
          <pc:sldMk cId="1610203437" sldId="304"/>
        </pc:sldMkLst>
        <pc:spChg chg="mod">
          <ac:chgData name="Matt Willis" userId="S::mwill35@gmu.edu::73d5a5c3-1867-4520-bc6b-680f2a309099" providerId="AD" clId="Web-{B43FEE17-9484-4129-E20E-8BCE43E8C6A9}" dt="2021-10-12T05:24:49.055" v="986" actId="20577"/>
          <ac:spMkLst>
            <pc:docMk/>
            <pc:sldMk cId="1610203437" sldId="304"/>
            <ac:spMk id="3" creationId="{2209B5B4-1514-47DD-8376-78E24EFCA679}"/>
          </ac:spMkLst>
        </pc:spChg>
      </pc:sldChg>
      <pc:sldChg chg="add del replId">
        <pc:chgData name="Matt Willis" userId="S::mwill35@gmu.edu::73d5a5c3-1867-4520-bc6b-680f2a309099" providerId="AD" clId="Web-{B43FEE17-9484-4129-E20E-8BCE43E8C6A9}" dt="2021-10-12T05:21:19.237" v="878"/>
        <pc:sldMkLst>
          <pc:docMk/>
          <pc:sldMk cId="3952306360" sldId="304"/>
        </pc:sldMkLst>
      </pc:sldChg>
      <pc:sldChg chg="add del replId">
        <pc:chgData name="Matt Willis" userId="S::mwill35@gmu.edu::73d5a5c3-1867-4520-bc6b-680f2a309099" providerId="AD" clId="Web-{B43FEE17-9484-4129-E20E-8BCE43E8C6A9}" dt="2021-10-12T05:21:06.440" v="865"/>
        <pc:sldMkLst>
          <pc:docMk/>
          <pc:sldMk cId="4105549671" sldId="304"/>
        </pc:sldMkLst>
      </pc:sldChg>
      <pc:sldChg chg="add replId">
        <pc:chgData name="Matt Willis" userId="S::mwill35@gmu.edu::73d5a5c3-1867-4520-bc6b-680f2a309099" providerId="AD" clId="Web-{B43FEE17-9484-4129-E20E-8BCE43E8C6A9}" dt="2021-10-12T05:21:53.753" v="889"/>
        <pc:sldMkLst>
          <pc:docMk/>
          <pc:sldMk cId="186412453" sldId="305"/>
        </pc:sldMkLst>
      </pc:sldChg>
      <pc:sldChg chg="add del replId">
        <pc:chgData name="Matt Willis" userId="S::mwill35@gmu.edu::73d5a5c3-1867-4520-bc6b-680f2a309099" providerId="AD" clId="Web-{B43FEE17-9484-4129-E20E-8BCE43E8C6A9}" dt="2021-10-12T05:21:19.237" v="877"/>
        <pc:sldMkLst>
          <pc:docMk/>
          <pc:sldMk cId="986949993" sldId="305"/>
        </pc:sldMkLst>
      </pc:sldChg>
      <pc:sldChg chg="add del replId">
        <pc:chgData name="Matt Willis" userId="S::mwill35@gmu.edu::73d5a5c3-1867-4520-bc6b-680f2a309099" providerId="AD" clId="Web-{B43FEE17-9484-4129-E20E-8BCE43E8C6A9}" dt="2021-10-12T05:20:56.814" v="856"/>
        <pc:sldMkLst>
          <pc:docMk/>
          <pc:sldMk cId="1784516275" sldId="305"/>
        </pc:sldMkLst>
      </pc:sldChg>
      <pc:sldChg chg="add del replId">
        <pc:chgData name="Matt Willis" userId="S::mwill35@gmu.edu::73d5a5c3-1867-4520-bc6b-680f2a309099" providerId="AD" clId="Web-{B43FEE17-9484-4129-E20E-8BCE43E8C6A9}" dt="2021-10-12T05:21:06.440" v="864"/>
        <pc:sldMkLst>
          <pc:docMk/>
          <pc:sldMk cId="2659277691" sldId="305"/>
        </pc:sldMkLst>
      </pc:sldChg>
      <pc:sldChg chg="add del replId">
        <pc:chgData name="Matt Willis" userId="S::mwill35@gmu.edu::73d5a5c3-1867-4520-bc6b-680f2a309099" providerId="AD" clId="Web-{B43FEE17-9484-4129-E20E-8BCE43E8C6A9}" dt="2021-10-12T05:20:27.654" v="844"/>
        <pc:sldMkLst>
          <pc:docMk/>
          <pc:sldMk cId="4252279877" sldId="305"/>
        </pc:sldMkLst>
      </pc:sldChg>
      <pc:sldChg chg="add replId">
        <pc:chgData name="Matt Willis" userId="S::mwill35@gmu.edu::73d5a5c3-1867-4520-bc6b-680f2a309099" providerId="AD" clId="Web-{B43FEE17-9484-4129-E20E-8BCE43E8C6A9}" dt="2021-10-12T05:21:54.238" v="890"/>
        <pc:sldMkLst>
          <pc:docMk/>
          <pc:sldMk cId="824523650" sldId="306"/>
        </pc:sldMkLst>
      </pc:sldChg>
      <pc:sldChg chg="add del replId">
        <pc:chgData name="Matt Willis" userId="S::mwill35@gmu.edu::73d5a5c3-1867-4520-bc6b-680f2a309099" providerId="AD" clId="Web-{B43FEE17-9484-4129-E20E-8BCE43E8C6A9}" dt="2021-10-12T05:21:19.237" v="876"/>
        <pc:sldMkLst>
          <pc:docMk/>
          <pc:sldMk cId="1023346448" sldId="306"/>
        </pc:sldMkLst>
      </pc:sldChg>
      <pc:sldChg chg="add del replId">
        <pc:chgData name="Matt Willis" userId="S::mwill35@gmu.edu::73d5a5c3-1867-4520-bc6b-680f2a309099" providerId="AD" clId="Web-{B43FEE17-9484-4129-E20E-8BCE43E8C6A9}" dt="2021-10-12T05:21:06.440" v="863"/>
        <pc:sldMkLst>
          <pc:docMk/>
          <pc:sldMk cId="1894106540" sldId="306"/>
        </pc:sldMkLst>
      </pc:sldChg>
      <pc:sldChg chg="add del replId">
        <pc:chgData name="Matt Willis" userId="S::mwill35@gmu.edu::73d5a5c3-1867-4520-bc6b-680f2a309099" providerId="AD" clId="Web-{B43FEE17-9484-4129-E20E-8BCE43E8C6A9}" dt="2021-10-12T05:20:27.654" v="843"/>
        <pc:sldMkLst>
          <pc:docMk/>
          <pc:sldMk cId="2740305105" sldId="306"/>
        </pc:sldMkLst>
      </pc:sldChg>
      <pc:sldChg chg="add del replId">
        <pc:chgData name="Matt Willis" userId="S::mwill35@gmu.edu::73d5a5c3-1867-4520-bc6b-680f2a309099" providerId="AD" clId="Web-{B43FEE17-9484-4129-E20E-8BCE43E8C6A9}" dt="2021-10-12T05:20:56.814" v="855"/>
        <pc:sldMkLst>
          <pc:docMk/>
          <pc:sldMk cId="3620742332" sldId="306"/>
        </pc:sldMkLst>
      </pc:sldChg>
      <pc:sldChg chg="modSp new">
        <pc:chgData name="Matt Willis" userId="S::mwill35@gmu.edu::73d5a5c3-1867-4520-bc6b-680f2a309099" providerId="AD" clId="Web-{B43FEE17-9484-4129-E20E-8BCE43E8C6A9}" dt="2021-10-12T05:32:38.352" v="1215" actId="20577"/>
        <pc:sldMkLst>
          <pc:docMk/>
          <pc:sldMk cId="1901576428" sldId="307"/>
        </pc:sldMkLst>
        <pc:spChg chg="mod">
          <ac:chgData name="Matt Willis" userId="S::mwill35@gmu.edu::73d5a5c3-1867-4520-bc6b-680f2a309099" providerId="AD" clId="Web-{B43FEE17-9484-4129-E20E-8BCE43E8C6A9}" dt="2021-10-12T05:30:39.330" v="1192" actId="20577"/>
          <ac:spMkLst>
            <pc:docMk/>
            <pc:sldMk cId="1901576428" sldId="307"/>
            <ac:spMk id="2" creationId="{7E9C3F61-1C8D-40A5-A6E6-72A4D2784C0B}"/>
          </ac:spMkLst>
        </pc:spChg>
        <pc:spChg chg="mod">
          <ac:chgData name="Matt Willis" userId="S::mwill35@gmu.edu::73d5a5c3-1867-4520-bc6b-680f2a309099" providerId="AD" clId="Web-{B43FEE17-9484-4129-E20E-8BCE43E8C6A9}" dt="2021-10-12T05:32:38.352" v="1215" actId="20577"/>
          <ac:spMkLst>
            <pc:docMk/>
            <pc:sldMk cId="1901576428" sldId="307"/>
            <ac:spMk id="3" creationId="{42F60E09-2B5D-4EE6-A158-9C93A14DAC0B}"/>
          </ac:spMkLst>
        </pc:spChg>
      </pc:sldChg>
      <pc:sldChg chg="add del replId">
        <pc:chgData name="Matt Willis" userId="S::mwill35@gmu.edu::73d5a5c3-1867-4520-bc6b-680f2a309099" providerId="AD" clId="Web-{B43FEE17-9484-4129-E20E-8BCE43E8C6A9}" dt="2021-10-12T05:21:06.440" v="862"/>
        <pc:sldMkLst>
          <pc:docMk/>
          <pc:sldMk cId="3778837560" sldId="307"/>
        </pc:sldMkLst>
      </pc:sldChg>
    </pc:docChg>
  </pc:docChgLst>
  <pc:docChgLst>
    <pc:chgData name="Hannah M Lensing" userId="S::hlensing@gmu.edu::d5cd4bf3-102f-44a6-9ee4-094e0a31fd88" providerId="AD" clId="Web-{47E98469-F950-5DFD-8D64-2900EDD2F41D}"/>
    <pc:docChg chg="modSld">
      <pc:chgData name="Hannah M Lensing" userId="S::hlensing@gmu.edu::d5cd4bf3-102f-44a6-9ee4-094e0a31fd88" providerId="AD" clId="Web-{47E98469-F950-5DFD-8D64-2900EDD2F41D}" dt="2021-10-06T00:40:33.599" v="0" actId="20577"/>
      <pc:docMkLst>
        <pc:docMk/>
      </pc:docMkLst>
      <pc:sldChg chg="modSp">
        <pc:chgData name="Hannah M Lensing" userId="S::hlensing@gmu.edu::d5cd4bf3-102f-44a6-9ee4-094e0a31fd88" providerId="AD" clId="Web-{47E98469-F950-5DFD-8D64-2900EDD2F41D}" dt="2021-10-06T00:40:33.599" v="0" actId="20577"/>
        <pc:sldMkLst>
          <pc:docMk/>
          <pc:sldMk cId="4118120643" sldId="257"/>
        </pc:sldMkLst>
        <pc:spChg chg="mod">
          <ac:chgData name="Hannah M Lensing" userId="S::hlensing@gmu.edu::d5cd4bf3-102f-44a6-9ee4-094e0a31fd88" providerId="AD" clId="Web-{47E98469-F950-5DFD-8D64-2900EDD2F41D}" dt="2021-10-06T00:40:33.599" v="0" actId="20577"/>
          <ac:spMkLst>
            <pc:docMk/>
            <pc:sldMk cId="4118120643" sldId="257"/>
            <ac:spMk id="3" creationId="{54E13FDB-186A-40AF-A77C-D405295794BF}"/>
          </ac:spMkLst>
        </pc:spChg>
      </pc:sldChg>
    </pc:docChg>
  </pc:docChgLst>
  <pc:docChgLst>
    <pc:chgData name="Hannah M Lensing" userId="S::hlensing@gmu.edu::d5cd4bf3-102f-44a6-9ee4-094e0a31fd88" providerId="AD" clId="Web-{3EE0D88B-8D0E-0B56-01F8-2D7B6E9AAB88}"/>
    <pc:docChg chg="modSld sldOrd">
      <pc:chgData name="Hannah M Lensing" userId="S::hlensing@gmu.edu::d5cd4bf3-102f-44a6-9ee4-094e0a31fd88" providerId="AD" clId="Web-{3EE0D88B-8D0E-0B56-01F8-2D7B6E9AAB88}" dt="2021-10-12T00:02:10.995" v="100"/>
      <pc:docMkLst>
        <pc:docMk/>
      </pc:docMkLst>
      <pc:sldChg chg="modSp">
        <pc:chgData name="Hannah M Lensing" userId="S::hlensing@gmu.edu::d5cd4bf3-102f-44a6-9ee4-094e0a31fd88" providerId="AD" clId="Web-{3EE0D88B-8D0E-0B56-01F8-2D7B6E9AAB88}" dt="2021-10-11T00:47:54.223" v="31" actId="20577"/>
        <pc:sldMkLst>
          <pc:docMk/>
          <pc:sldMk cId="3191359062" sldId="260"/>
        </pc:sldMkLst>
        <pc:spChg chg="mod">
          <ac:chgData name="Hannah M Lensing" userId="S::hlensing@gmu.edu::d5cd4bf3-102f-44a6-9ee4-094e0a31fd88" providerId="AD" clId="Web-{3EE0D88B-8D0E-0B56-01F8-2D7B6E9AAB88}" dt="2021-10-11T00:47:54.223" v="31" actId="20577"/>
          <ac:spMkLst>
            <pc:docMk/>
            <pc:sldMk cId="3191359062" sldId="260"/>
            <ac:spMk id="21" creationId="{4A57CAD9-BB7A-4F38-BF6C-1B3DB4720840}"/>
          </ac:spMkLst>
        </pc:spChg>
      </pc:sldChg>
      <pc:sldChg chg="modSp">
        <pc:chgData name="Hannah M Lensing" userId="S::hlensing@gmu.edu::d5cd4bf3-102f-44a6-9ee4-094e0a31fd88" providerId="AD" clId="Web-{3EE0D88B-8D0E-0B56-01F8-2D7B6E9AAB88}" dt="2021-10-11T00:59:58.665" v="52" actId="20577"/>
        <pc:sldMkLst>
          <pc:docMk/>
          <pc:sldMk cId="4211795977" sldId="262"/>
        </pc:sldMkLst>
        <pc:graphicFrameChg chg="modGraphic">
          <ac:chgData name="Hannah M Lensing" userId="S::hlensing@gmu.edu::d5cd4bf3-102f-44a6-9ee4-094e0a31fd88" providerId="AD" clId="Web-{3EE0D88B-8D0E-0B56-01F8-2D7B6E9AAB88}" dt="2021-10-11T00:59:58.665" v="52" actId="20577"/>
          <ac:graphicFrameMkLst>
            <pc:docMk/>
            <pc:sldMk cId="4211795977" sldId="262"/>
            <ac:graphicFrameMk id="19" creationId="{238A3E59-8490-45D7-9869-B0E8E6A25B4C}"/>
          </ac:graphicFrameMkLst>
        </pc:graphicFrameChg>
      </pc:sldChg>
      <pc:sldChg chg="modSp">
        <pc:chgData name="Hannah M Lensing" userId="S::hlensing@gmu.edu::d5cd4bf3-102f-44a6-9ee4-094e0a31fd88" providerId="AD" clId="Web-{3EE0D88B-8D0E-0B56-01F8-2D7B6E9AAB88}" dt="2021-10-11T00:30:54.632" v="0" actId="20577"/>
        <pc:sldMkLst>
          <pc:docMk/>
          <pc:sldMk cId="2853614830" sldId="263"/>
        </pc:sldMkLst>
        <pc:graphicFrameChg chg="modGraphic">
          <ac:chgData name="Hannah M Lensing" userId="S::hlensing@gmu.edu::d5cd4bf3-102f-44a6-9ee4-094e0a31fd88" providerId="AD" clId="Web-{3EE0D88B-8D0E-0B56-01F8-2D7B6E9AAB88}" dt="2021-10-11T00:30:54.632" v="0" actId="20577"/>
          <ac:graphicFrameMkLst>
            <pc:docMk/>
            <pc:sldMk cId="2853614830" sldId="263"/>
            <ac:graphicFrameMk id="12" creationId="{F9F612C5-B232-45D6-801F-F5A24F3ADBFC}"/>
          </ac:graphicFrameMkLst>
        </pc:graphicFrameChg>
      </pc:sldChg>
      <pc:sldChg chg="addSp delSp modSp mod setBg setClrOvrMap">
        <pc:chgData name="Hannah M Lensing" userId="S::hlensing@gmu.edu::d5cd4bf3-102f-44a6-9ee4-094e0a31fd88" providerId="AD" clId="Web-{3EE0D88B-8D0E-0B56-01F8-2D7B6E9AAB88}" dt="2021-10-11T01:14:53.221" v="99"/>
        <pc:sldMkLst>
          <pc:docMk/>
          <pc:sldMk cId="1122836658" sldId="271"/>
        </pc:sldMkLst>
        <pc:spChg chg="mod">
          <ac:chgData name="Hannah M Lensing" userId="S::hlensing@gmu.edu::d5cd4bf3-102f-44a6-9ee4-094e0a31fd88" providerId="AD" clId="Web-{3EE0D88B-8D0E-0B56-01F8-2D7B6E9AAB88}" dt="2021-10-11T01:14:53.221" v="99"/>
          <ac:spMkLst>
            <pc:docMk/>
            <pc:sldMk cId="1122836658" sldId="271"/>
            <ac:spMk id="2" creationId="{8BF6C423-DF34-4BD5-80E7-DA9D90C4E890}"/>
          </ac:spMkLst>
        </pc:spChg>
        <pc:spChg chg="add del">
          <ac:chgData name="Hannah M Lensing" userId="S::hlensing@gmu.edu::d5cd4bf3-102f-44a6-9ee4-094e0a31fd88" providerId="AD" clId="Web-{3EE0D88B-8D0E-0B56-01F8-2D7B6E9AAB88}" dt="2021-10-11T00:41:28.337" v="16"/>
          <ac:spMkLst>
            <pc:docMk/>
            <pc:sldMk cId="1122836658" sldId="271"/>
            <ac:spMk id="17" creationId="{F92989FB-1024-49B7-BDF1-B3CE27D48623}"/>
          </ac:spMkLst>
        </pc:spChg>
        <pc:spChg chg="add del">
          <ac:chgData name="Hannah M Lensing" userId="S::hlensing@gmu.edu::d5cd4bf3-102f-44a6-9ee4-094e0a31fd88" providerId="AD" clId="Web-{3EE0D88B-8D0E-0B56-01F8-2D7B6E9AAB88}" dt="2021-10-11T00:41:28.337" v="16"/>
          <ac:spMkLst>
            <pc:docMk/>
            <pc:sldMk cId="1122836658" sldId="271"/>
            <ac:spMk id="19" creationId="{2987D6F4-EC95-4EF1-A8AD-4B70386CEEC7}"/>
          </ac:spMkLst>
        </pc:spChg>
        <pc:spChg chg="add del">
          <ac:chgData name="Hannah M Lensing" userId="S::hlensing@gmu.edu::d5cd4bf3-102f-44a6-9ee4-094e0a31fd88" providerId="AD" clId="Web-{3EE0D88B-8D0E-0B56-01F8-2D7B6E9AAB88}" dt="2021-10-11T00:41:28.337" v="16"/>
          <ac:spMkLst>
            <pc:docMk/>
            <pc:sldMk cId="1122836658" sldId="271"/>
            <ac:spMk id="21" creationId="{F5F792DF-9D0A-4DB6-9A9E-7312F5A7E87D}"/>
          </ac:spMkLst>
        </pc:spChg>
        <pc:spChg chg="add del">
          <ac:chgData name="Hannah M Lensing" userId="S::hlensing@gmu.edu::d5cd4bf3-102f-44a6-9ee4-094e0a31fd88" providerId="AD" clId="Web-{3EE0D88B-8D0E-0B56-01F8-2D7B6E9AAB88}" dt="2021-10-11T00:41:28.337" v="16"/>
          <ac:spMkLst>
            <pc:docMk/>
            <pc:sldMk cId="1122836658" sldId="271"/>
            <ac:spMk id="23" creationId="{7BC7EA7B-802E-41F4-8926-C4475287AA31}"/>
          </ac:spMkLst>
        </pc:spChg>
        <pc:spChg chg="add del">
          <ac:chgData name="Hannah M Lensing" userId="S::hlensing@gmu.edu::d5cd4bf3-102f-44a6-9ee4-094e0a31fd88" providerId="AD" clId="Web-{3EE0D88B-8D0E-0B56-01F8-2D7B6E9AAB88}" dt="2021-10-11T01:14:53.221" v="99"/>
          <ac:spMkLst>
            <pc:docMk/>
            <pc:sldMk cId="1122836658" sldId="271"/>
            <ac:spMk id="25" creationId="{DD651B61-325E-4E73-8445-38B0DE8AAAB6}"/>
          </ac:spMkLst>
        </pc:spChg>
        <pc:spChg chg="add del">
          <ac:chgData name="Hannah M Lensing" userId="S::hlensing@gmu.edu::d5cd4bf3-102f-44a6-9ee4-094e0a31fd88" providerId="AD" clId="Web-{3EE0D88B-8D0E-0B56-01F8-2D7B6E9AAB88}" dt="2021-10-11T01:14:53.221" v="99"/>
          <ac:spMkLst>
            <pc:docMk/>
            <pc:sldMk cId="1122836658" sldId="271"/>
            <ac:spMk id="26" creationId="{B42E5253-D3AC-4AC2-B766-8B34F13C2F5E}"/>
          </ac:spMkLst>
        </pc:spChg>
        <pc:spChg chg="add del">
          <ac:chgData name="Hannah M Lensing" userId="S::hlensing@gmu.edu::d5cd4bf3-102f-44a6-9ee4-094e0a31fd88" providerId="AD" clId="Web-{3EE0D88B-8D0E-0B56-01F8-2D7B6E9AAB88}" dt="2021-10-11T01:14:53.221" v="99"/>
          <ac:spMkLst>
            <pc:docMk/>
            <pc:sldMk cId="1122836658" sldId="271"/>
            <ac:spMk id="27" creationId="{10AE8D57-436A-4073-9A75-15BB5949F8B4}"/>
          </ac:spMkLst>
        </pc:spChg>
        <pc:spChg chg="add del">
          <ac:chgData name="Hannah M Lensing" userId="S::hlensing@gmu.edu::d5cd4bf3-102f-44a6-9ee4-094e0a31fd88" providerId="AD" clId="Web-{3EE0D88B-8D0E-0B56-01F8-2D7B6E9AAB88}" dt="2021-10-11T00:41:28.306" v="15"/>
          <ac:spMkLst>
            <pc:docMk/>
            <pc:sldMk cId="1122836658" sldId="271"/>
            <ac:spMk id="28" creationId="{F875149D-F692-45DA-8324-D5E0193D5FC4}"/>
          </ac:spMkLst>
        </pc:spChg>
        <pc:spChg chg="add del">
          <ac:chgData name="Hannah M Lensing" userId="S::hlensing@gmu.edu::d5cd4bf3-102f-44a6-9ee4-094e0a31fd88" providerId="AD" clId="Web-{3EE0D88B-8D0E-0B56-01F8-2D7B6E9AAB88}" dt="2021-10-11T01:14:53.221" v="99"/>
          <ac:spMkLst>
            <pc:docMk/>
            <pc:sldMk cId="1122836658" sldId="271"/>
            <ac:spMk id="29" creationId="{E2852671-8EB6-4EAF-8AF8-65CF3FD66456}"/>
          </ac:spMkLst>
        </pc:spChg>
        <pc:spChg chg="add del">
          <ac:chgData name="Hannah M Lensing" userId="S::hlensing@gmu.edu::d5cd4bf3-102f-44a6-9ee4-094e0a31fd88" providerId="AD" clId="Web-{3EE0D88B-8D0E-0B56-01F8-2D7B6E9AAB88}" dt="2021-10-11T00:41:28.306" v="15"/>
          <ac:spMkLst>
            <pc:docMk/>
            <pc:sldMk cId="1122836658" sldId="271"/>
            <ac:spMk id="30" creationId="{C0B19935-C760-4698-9DD1-973C8A428D26}"/>
          </ac:spMkLst>
        </pc:spChg>
        <pc:spChg chg="add del">
          <ac:chgData name="Hannah M Lensing" userId="S::hlensing@gmu.edu::d5cd4bf3-102f-44a6-9ee4-094e0a31fd88" providerId="AD" clId="Web-{3EE0D88B-8D0E-0B56-01F8-2D7B6E9AAB88}" dt="2021-10-11T01:14:53.221" v="99"/>
          <ac:spMkLst>
            <pc:docMk/>
            <pc:sldMk cId="1122836658" sldId="271"/>
            <ac:spMk id="31" creationId="{26B4480E-B7FF-4481-890E-043A69AE6FE2}"/>
          </ac:spMkLst>
        </pc:spChg>
        <pc:spChg chg="add del">
          <ac:chgData name="Hannah M Lensing" userId="S::hlensing@gmu.edu::d5cd4bf3-102f-44a6-9ee4-094e0a31fd88" providerId="AD" clId="Web-{3EE0D88B-8D0E-0B56-01F8-2D7B6E9AAB88}" dt="2021-10-11T00:41:28.306" v="15"/>
          <ac:spMkLst>
            <pc:docMk/>
            <pc:sldMk cId="1122836658" sldId="271"/>
            <ac:spMk id="32" creationId="{08990612-E008-4F02-AEBB-B140BE753558}"/>
          </ac:spMkLst>
        </pc:spChg>
        <pc:spChg chg="add del">
          <ac:chgData name="Hannah M Lensing" userId="S::hlensing@gmu.edu::d5cd4bf3-102f-44a6-9ee4-094e0a31fd88" providerId="AD" clId="Web-{3EE0D88B-8D0E-0B56-01F8-2D7B6E9AAB88}" dt="2021-10-11T00:41:28.306" v="15"/>
          <ac:spMkLst>
            <pc:docMk/>
            <pc:sldMk cId="1122836658" sldId="271"/>
            <ac:spMk id="34" creationId="{A310A41F-3A14-4150-B6CF-0A577DDDEAD2}"/>
          </ac:spMkLst>
        </pc:spChg>
        <pc:spChg chg="add del">
          <ac:chgData name="Hannah M Lensing" userId="S::hlensing@gmu.edu::d5cd4bf3-102f-44a6-9ee4-094e0a31fd88" providerId="AD" clId="Web-{3EE0D88B-8D0E-0B56-01F8-2D7B6E9AAB88}" dt="2021-10-11T00:41:28.306" v="15"/>
          <ac:spMkLst>
            <pc:docMk/>
            <pc:sldMk cId="1122836658" sldId="271"/>
            <ac:spMk id="36" creationId="{7B89EEFD-93BC-4ACF-962C-E6279E72B00B}"/>
          </ac:spMkLst>
        </pc:spChg>
        <pc:grpChg chg="add del">
          <ac:chgData name="Hannah M Lensing" userId="S::hlensing@gmu.edu::d5cd4bf3-102f-44a6-9ee4-094e0a31fd88" providerId="AD" clId="Web-{3EE0D88B-8D0E-0B56-01F8-2D7B6E9AAB88}" dt="2021-10-11T01:14:53.221" v="99"/>
          <ac:grpSpMkLst>
            <pc:docMk/>
            <pc:sldMk cId="1122836658" sldId="271"/>
            <ac:grpSpMk id="38" creationId="{79394E1F-0B5F-497D-B2A6-8383A2A54834}"/>
          </ac:grpSpMkLst>
        </pc:grpChg>
        <pc:graphicFrameChg chg="mod modGraphic">
          <ac:chgData name="Hannah M Lensing" userId="S::hlensing@gmu.edu::d5cd4bf3-102f-44a6-9ee4-094e0a31fd88" providerId="AD" clId="Web-{3EE0D88B-8D0E-0B56-01F8-2D7B6E9AAB88}" dt="2021-10-11T01:14:53.221" v="99"/>
          <ac:graphicFrameMkLst>
            <pc:docMk/>
            <pc:sldMk cId="1122836658" sldId="271"/>
            <ac:graphicFrameMk id="4" creationId="{91576F35-27B3-439E-AA4E-1A616A01DF5F}"/>
          </ac:graphicFrameMkLst>
        </pc:graphicFrameChg>
      </pc:sldChg>
      <pc:sldChg chg="addSp delSp modSp mod setBg setClrOvrMap">
        <pc:chgData name="Hannah M Lensing" userId="S::hlensing@gmu.edu::d5cd4bf3-102f-44a6-9ee4-094e0a31fd88" providerId="AD" clId="Web-{3EE0D88B-8D0E-0B56-01F8-2D7B6E9AAB88}" dt="2021-10-11T01:12:36.623" v="98" actId="20577"/>
        <pc:sldMkLst>
          <pc:docMk/>
          <pc:sldMk cId="2861962020" sldId="272"/>
        </pc:sldMkLst>
        <pc:spChg chg="mod">
          <ac:chgData name="Hannah M Lensing" userId="S::hlensing@gmu.edu::d5cd4bf3-102f-44a6-9ee4-094e0a31fd88" providerId="AD" clId="Web-{3EE0D88B-8D0E-0B56-01F8-2D7B6E9AAB88}" dt="2021-10-11T00:43:19.434" v="26"/>
          <ac:spMkLst>
            <pc:docMk/>
            <pc:sldMk cId="2861962020" sldId="272"/>
            <ac:spMk id="2" creationId="{5AAEBE1D-F163-4D92-AE72-8C9A2611B64F}"/>
          </ac:spMkLst>
        </pc:spChg>
        <pc:spChg chg="mod">
          <ac:chgData name="Hannah M Lensing" userId="S::hlensing@gmu.edu::d5cd4bf3-102f-44a6-9ee4-094e0a31fd88" providerId="AD" clId="Web-{3EE0D88B-8D0E-0B56-01F8-2D7B6E9AAB88}" dt="2021-10-11T01:12:36.623" v="98" actId="20577"/>
          <ac:spMkLst>
            <pc:docMk/>
            <pc:sldMk cId="2861962020" sldId="272"/>
            <ac:spMk id="3" creationId="{9B55A9B5-A3BE-4324-9E77-43630DF51407}"/>
          </ac:spMkLst>
        </pc:spChg>
        <pc:spChg chg="add del">
          <ac:chgData name="Hannah M Lensing" userId="S::hlensing@gmu.edu::d5cd4bf3-102f-44a6-9ee4-094e0a31fd88" providerId="AD" clId="Web-{3EE0D88B-8D0E-0B56-01F8-2D7B6E9AAB88}" dt="2021-10-11T00:43:19.434" v="26"/>
          <ac:spMkLst>
            <pc:docMk/>
            <pc:sldMk cId="2861962020" sldId="272"/>
            <ac:spMk id="16" creationId="{B3B8DB28-FA7D-4C33-BBA2-6D73D0156D42}"/>
          </ac:spMkLst>
        </pc:spChg>
        <pc:spChg chg="add del">
          <ac:chgData name="Hannah M Lensing" userId="S::hlensing@gmu.edu::d5cd4bf3-102f-44a6-9ee4-094e0a31fd88" providerId="AD" clId="Web-{3EE0D88B-8D0E-0B56-01F8-2D7B6E9AAB88}" dt="2021-10-11T00:43:19.434" v="26"/>
          <ac:spMkLst>
            <pc:docMk/>
            <pc:sldMk cId="2861962020" sldId="272"/>
            <ac:spMk id="18" creationId="{264FF5A0-304A-44DA-A4D4-A1E66D92FCEA}"/>
          </ac:spMkLst>
        </pc:spChg>
        <pc:spChg chg="add del">
          <ac:chgData name="Hannah M Lensing" userId="S::hlensing@gmu.edu::d5cd4bf3-102f-44a6-9ee4-094e0a31fd88" providerId="AD" clId="Web-{3EE0D88B-8D0E-0B56-01F8-2D7B6E9AAB88}" dt="2021-10-11T00:43:19.434" v="26"/>
          <ac:spMkLst>
            <pc:docMk/>
            <pc:sldMk cId="2861962020" sldId="272"/>
            <ac:spMk id="20" creationId="{AD43769B-7D6E-4E76-B810-BEC3B774BB0A}"/>
          </ac:spMkLst>
        </pc:spChg>
        <pc:spChg chg="add del">
          <ac:chgData name="Hannah M Lensing" userId="S::hlensing@gmu.edu::d5cd4bf3-102f-44a6-9ee4-094e0a31fd88" providerId="AD" clId="Web-{3EE0D88B-8D0E-0B56-01F8-2D7B6E9AAB88}" dt="2021-10-11T00:43:05.871" v="21"/>
          <ac:spMkLst>
            <pc:docMk/>
            <pc:sldMk cId="2861962020" sldId="272"/>
            <ac:spMk id="22" creationId="{1BB56EB9-078F-4952-AC1F-149C7A0AE4D5}"/>
          </ac:spMkLst>
        </pc:spChg>
        <pc:spChg chg="add del">
          <ac:chgData name="Hannah M Lensing" userId="S::hlensing@gmu.edu::d5cd4bf3-102f-44a6-9ee4-094e0a31fd88" providerId="AD" clId="Web-{3EE0D88B-8D0E-0B56-01F8-2D7B6E9AAB88}" dt="2021-10-11T00:43:05.871" v="21"/>
          <ac:spMkLst>
            <pc:docMk/>
            <pc:sldMk cId="2861962020" sldId="272"/>
            <ac:spMk id="23" creationId="{D3772EE4-ED5E-4D3A-A306-B22CF866786D}"/>
          </ac:spMkLst>
        </pc:spChg>
        <pc:spChg chg="add del">
          <ac:chgData name="Hannah M Lensing" userId="S::hlensing@gmu.edu::d5cd4bf3-102f-44a6-9ee4-094e0a31fd88" providerId="AD" clId="Web-{3EE0D88B-8D0E-0B56-01F8-2D7B6E9AAB88}" dt="2021-10-11T00:43:14.231" v="23"/>
          <ac:spMkLst>
            <pc:docMk/>
            <pc:sldMk cId="2861962020" sldId="272"/>
            <ac:spMk id="24" creationId="{504BED40-EAF7-4E55-AFF7-2CD840EBD3AA}"/>
          </ac:spMkLst>
        </pc:spChg>
        <pc:spChg chg="add del">
          <ac:chgData name="Hannah M Lensing" userId="S::hlensing@gmu.edu::d5cd4bf3-102f-44a6-9ee4-094e0a31fd88" providerId="AD" clId="Web-{3EE0D88B-8D0E-0B56-01F8-2D7B6E9AAB88}" dt="2021-10-11T00:43:02.559" v="19"/>
          <ac:spMkLst>
            <pc:docMk/>
            <pc:sldMk cId="2861962020" sldId="272"/>
            <ac:spMk id="25" creationId="{504BED40-EAF7-4E55-AFF7-2CD840EBD3AA}"/>
          </ac:spMkLst>
        </pc:spChg>
        <pc:spChg chg="add del">
          <ac:chgData name="Hannah M Lensing" userId="S::hlensing@gmu.edu::d5cd4bf3-102f-44a6-9ee4-094e0a31fd88" providerId="AD" clId="Web-{3EE0D88B-8D0E-0B56-01F8-2D7B6E9AAB88}" dt="2021-10-11T00:43:14.231" v="23"/>
          <ac:spMkLst>
            <pc:docMk/>
            <pc:sldMk cId="2861962020" sldId="272"/>
            <ac:spMk id="26" creationId="{F367CCF1-BB1E-41CF-8499-94A870C33EFA}"/>
          </ac:spMkLst>
        </pc:spChg>
        <pc:spChg chg="add del">
          <ac:chgData name="Hannah M Lensing" userId="S::hlensing@gmu.edu::d5cd4bf3-102f-44a6-9ee4-094e0a31fd88" providerId="AD" clId="Web-{3EE0D88B-8D0E-0B56-01F8-2D7B6E9AAB88}" dt="2021-10-11T00:43:02.559" v="19"/>
          <ac:spMkLst>
            <pc:docMk/>
            <pc:sldMk cId="2861962020" sldId="272"/>
            <ac:spMk id="27" creationId="{F367CCF1-BB1E-41CF-8499-94A870C33EFA}"/>
          </ac:spMkLst>
        </pc:spChg>
        <pc:spChg chg="add del">
          <ac:chgData name="Hannah M Lensing" userId="S::hlensing@gmu.edu::d5cd4bf3-102f-44a6-9ee4-094e0a31fd88" providerId="AD" clId="Web-{3EE0D88B-8D0E-0B56-01F8-2D7B6E9AAB88}" dt="2021-10-11T00:43:19.419" v="25"/>
          <ac:spMkLst>
            <pc:docMk/>
            <pc:sldMk cId="2861962020" sldId="272"/>
            <ac:spMk id="28" creationId="{E9751CB9-7B25-4EB8-9A6F-82F822549F12}"/>
          </ac:spMkLst>
        </pc:spChg>
        <pc:spChg chg="add del">
          <ac:chgData name="Hannah M Lensing" userId="S::hlensing@gmu.edu::d5cd4bf3-102f-44a6-9ee4-094e0a31fd88" providerId="AD" clId="Web-{3EE0D88B-8D0E-0B56-01F8-2D7B6E9AAB88}" dt="2021-10-11T00:43:05.871" v="21"/>
          <ac:spMkLst>
            <pc:docMk/>
            <pc:sldMk cId="2861962020" sldId="272"/>
            <ac:spMk id="29" creationId="{10058680-D07C-4893-B2B7-91543F18AB32}"/>
          </ac:spMkLst>
        </pc:spChg>
        <pc:spChg chg="add del">
          <ac:chgData name="Hannah M Lensing" userId="S::hlensing@gmu.edu::d5cd4bf3-102f-44a6-9ee4-094e0a31fd88" providerId="AD" clId="Web-{3EE0D88B-8D0E-0B56-01F8-2D7B6E9AAB88}" dt="2021-10-11T00:43:19.419" v="25"/>
          <ac:spMkLst>
            <pc:docMk/>
            <pc:sldMk cId="2861962020" sldId="272"/>
            <ac:spMk id="30" creationId="{E1317383-CF3B-4B02-9512-BECBEF6362A4}"/>
          </ac:spMkLst>
        </pc:spChg>
        <pc:spChg chg="add del">
          <ac:chgData name="Hannah M Lensing" userId="S::hlensing@gmu.edu::d5cd4bf3-102f-44a6-9ee4-094e0a31fd88" providerId="AD" clId="Web-{3EE0D88B-8D0E-0B56-01F8-2D7B6E9AAB88}" dt="2021-10-11T00:43:05.871" v="21"/>
          <ac:spMkLst>
            <pc:docMk/>
            <pc:sldMk cId="2861962020" sldId="272"/>
            <ac:spMk id="31" creationId="{7B42427A-0A1F-4A55-8705-D9179F1E0CFB}"/>
          </ac:spMkLst>
        </pc:spChg>
        <pc:spChg chg="add del">
          <ac:chgData name="Hannah M Lensing" userId="S::hlensing@gmu.edu::d5cd4bf3-102f-44a6-9ee4-094e0a31fd88" providerId="AD" clId="Web-{3EE0D88B-8D0E-0B56-01F8-2D7B6E9AAB88}" dt="2021-10-11T00:43:19.419" v="25"/>
          <ac:spMkLst>
            <pc:docMk/>
            <pc:sldMk cId="2861962020" sldId="272"/>
            <ac:spMk id="32" creationId="{B1D4C7A0-6DF2-4F2D-A45D-F111582974C7}"/>
          </ac:spMkLst>
        </pc:spChg>
        <pc:spChg chg="add del">
          <ac:chgData name="Hannah M Lensing" userId="S::hlensing@gmu.edu::d5cd4bf3-102f-44a6-9ee4-094e0a31fd88" providerId="AD" clId="Web-{3EE0D88B-8D0E-0B56-01F8-2D7B6E9AAB88}" dt="2021-10-11T00:43:05.871" v="21"/>
          <ac:spMkLst>
            <pc:docMk/>
            <pc:sldMk cId="2861962020" sldId="272"/>
            <ac:spMk id="33" creationId="{EE54A6FE-D8CB-48A3-900B-053D4EBD3B85}"/>
          </ac:spMkLst>
        </pc:spChg>
        <pc:spChg chg="add del">
          <ac:chgData name="Hannah M Lensing" userId="S::hlensing@gmu.edu::d5cd4bf3-102f-44a6-9ee4-094e0a31fd88" providerId="AD" clId="Web-{3EE0D88B-8D0E-0B56-01F8-2D7B6E9AAB88}" dt="2021-10-11T00:43:19.419" v="25"/>
          <ac:spMkLst>
            <pc:docMk/>
            <pc:sldMk cId="2861962020" sldId="272"/>
            <ac:spMk id="34" creationId="{DBF3943D-BCB6-4B31-809D-A005686483B4}"/>
          </ac:spMkLst>
        </pc:spChg>
        <pc:spChg chg="add del">
          <ac:chgData name="Hannah M Lensing" userId="S::hlensing@gmu.edu::d5cd4bf3-102f-44a6-9ee4-094e0a31fd88" providerId="AD" clId="Web-{3EE0D88B-8D0E-0B56-01F8-2D7B6E9AAB88}" dt="2021-10-11T00:43:19.419" v="25"/>
          <ac:spMkLst>
            <pc:docMk/>
            <pc:sldMk cId="2861962020" sldId="272"/>
            <ac:spMk id="35" creationId="{39373A6F-2E1F-4613-8E1D-D68057D29F31}"/>
          </ac:spMkLst>
        </pc:spChg>
        <pc:spChg chg="add">
          <ac:chgData name="Hannah M Lensing" userId="S::hlensing@gmu.edu::d5cd4bf3-102f-44a6-9ee4-094e0a31fd88" providerId="AD" clId="Web-{3EE0D88B-8D0E-0B56-01F8-2D7B6E9AAB88}" dt="2021-10-11T00:43:19.434" v="26"/>
          <ac:spMkLst>
            <pc:docMk/>
            <pc:sldMk cId="2861962020" sldId="272"/>
            <ac:spMk id="36" creationId="{7A4CA679-3546-4E14-8FB8-F57168C37635}"/>
          </ac:spMkLst>
        </pc:spChg>
        <pc:spChg chg="add">
          <ac:chgData name="Hannah M Lensing" userId="S::hlensing@gmu.edu::d5cd4bf3-102f-44a6-9ee4-094e0a31fd88" providerId="AD" clId="Web-{3EE0D88B-8D0E-0B56-01F8-2D7B6E9AAB88}" dt="2021-10-11T00:43:19.434" v="26"/>
          <ac:spMkLst>
            <pc:docMk/>
            <pc:sldMk cId="2861962020" sldId="272"/>
            <ac:spMk id="37" creationId="{44D16E90-7C64-4C04-A50A-B866A1A92B4E}"/>
          </ac:spMkLst>
        </pc:spChg>
        <pc:spChg chg="add">
          <ac:chgData name="Hannah M Lensing" userId="S::hlensing@gmu.edu::d5cd4bf3-102f-44a6-9ee4-094e0a31fd88" providerId="AD" clId="Web-{3EE0D88B-8D0E-0B56-01F8-2D7B6E9AAB88}" dt="2021-10-11T00:43:19.434" v="26"/>
          <ac:spMkLst>
            <pc:docMk/>
            <pc:sldMk cId="2861962020" sldId="272"/>
            <ac:spMk id="38" creationId="{DBE4DD59-5AA2-46C6-B6A8-9B4C62D19877}"/>
          </ac:spMkLst>
        </pc:spChg>
        <pc:spChg chg="add">
          <ac:chgData name="Hannah M Lensing" userId="S::hlensing@gmu.edu::d5cd4bf3-102f-44a6-9ee4-094e0a31fd88" providerId="AD" clId="Web-{3EE0D88B-8D0E-0B56-01F8-2D7B6E9AAB88}" dt="2021-10-11T00:43:19.434" v="26"/>
          <ac:spMkLst>
            <pc:docMk/>
            <pc:sldMk cId="2861962020" sldId="272"/>
            <ac:spMk id="39" creationId="{160CE81C-67DC-489E-BFFB-877C80B854DB}"/>
          </ac:spMkLst>
        </pc:spChg>
        <pc:picChg chg="mod ord">
          <ac:chgData name="Hannah M Lensing" userId="S::hlensing@gmu.edu::d5cd4bf3-102f-44a6-9ee4-094e0a31fd88" providerId="AD" clId="Web-{3EE0D88B-8D0E-0B56-01F8-2D7B6E9AAB88}" dt="2021-10-11T00:43:19.434" v="26"/>
          <ac:picMkLst>
            <pc:docMk/>
            <pc:sldMk cId="2861962020" sldId="272"/>
            <ac:picMk id="5" creationId="{E977C8F9-7586-49DD-949A-6F320C7DBF0E}"/>
          </ac:picMkLst>
        </pc:picChg>
      </pc:sldChg>
      <pc:sldChg chg="modSp ord">
        <pc:chgData name="Hannah M Lensing" userId="S::hlensing@gmu.edu::d5cd4bf3-102f-44a6-9ee4-094e0a31fd88" providerId="AD" clId="Web-{3EE0D88B-8D0E-0B56-01F8-2D7B6E9AAB88}" dt="2021-10-12T00:02:10.995" v="100"/>
        <pc:sldMkLst>
          <pc:docMk/>
          <pc:sldMk cId="1002722870" sldId="292"/>
        </pc:sldMkLst>
        <pc:spChg chg="mod">
          <ac:chgData name="Hannah M Lensing" userId="S::hlensing@gmu.edu::d5cd4bf3-102f-44a6-9ee4-094e0a31fd88" providerId="AD" clId="Web-{3EE0D88B-8D0E-0B56-01F8-2D7B6E9AAB88}" dt="2021-10-11T00:46:33.408" v="29" actId="20577"/>
          <ac:spMkLst>
            <pc:docMk/>
            <pc:sldMk cId="1002722870" sldId="292"/>
            <ac:spMk id="3" creationId="{64DC344B-A9A4-4C9D-B1E4-0C07EC537F8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20F5A0-1D3A-46EC-B166-265FEBE3F6B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88DB3C-40EB-4A3D-8762-265153CEC730}">
      <dgm:prSet/>
      <dgm:spPr/>
      <dgm:t>
        <a:bodyPr/>
        <a:lstStyle/>
        <a:p>
          <a:r>
            <a:rPr lang="en-US"/>
            <a:t>When thinking about smart cities, trees may not be the first to mind. However, trees offer tangible solutions across a wide range of smart city challenges.</a:t>
          </a:r>
        </a:p>
      </dgm:t>
    </dgm:pt>
    <dgm:pt modelId="{31B5727D-FE97-4D65-990B-DBCB8A61A2FB}" type="parTrans" cxnId="{EBBF1B14-4784-454C-B08D-7F98FBDDF5A9}">
      <dgm:prSet/>
      <dgm:spPr/>
      <dgm:t>
        <a:bodyPr/>
        <a:lstStyle/>
        <a:p>
          <a:endParaRPr lang="en-US"/>
        </a:p>
      </dgm:t>
    </dgm:pt>
    <dgm:pt modelId="{BB0BCE0A-3A65-4724-BE73-BB3BC8D965DB}" type="sibTrans" cxnId="{EBBF1B14-4784-454C-B08D-7F98FBDDF5A9}">
      <dgm:prSet/>
      <dgm:spPr/>
      <dgm:t>
        <a:bodyPr/>
        <a:lstStyle/>
        <a:p>
          <a:endParaRPr lang="en-US"/>
        </a:p>
      </dgm:t>
    </dgm:pt>
    <dgm:pt modelId="{263DC291-A15B-475F-9832-4A3628A1C966}">
      <dgm:prSet/>
      <dgm:spPr/>
      <dgm:t>
        <a:bodyPr/>
        <a:lstStyle/>
        <a:p>
          <a:pPr rtl="0"/>
          <a:r>
            <a:rPr lang="en-US"/>
            <a:t>The multi-faceted impact of trees</a:t>
          </a:r>
          <a:r>
            <a:rPr lang="en-US">
              <a:latin typeface="Gill Sans MT" panose="020B0502020104020203"/>
            </a:rPr>
            <a:t> on</a:t>
          </a:r>
          <a:r>
            <a:rPr lang="en-US"/>
            <a:t> urban challenges makes them an attractive solution for the smart city. </a:t>
          </a:r>
        </a:p>
      </dgm:t>
    </dgm:pt>
    <dgm:pt modelId="{392911B9-64C7-48E4-B3CA-D97D2574F93E}" type="parTrans" cxnId="{28F6D167-DE21-4506-992C-1173FBA2756F}">
      <dgm:prSet/>
      <dgm:spPr/>
      <dgm:t>
        <a:bodyPr/>
        <a:lstStyle/>
        <a:p>
          <a:endParaRPr lang="en-US"/>
        </a:p>
      </dgm:t>
    </dgm:pt>
    <dgm:pt modelId="{47A511BF-F850-437F-85FA-9F4835A0858C}" type="sibTrans" cxnId="{28F6D167-DE21-4506-992C-1173FBA2756F}">
      <dgm:prSet/>
      <dgm:spPr/>
      <dgm:t>
        <a:bodyPr/>
        <a:lstStyle/>
        <a:p>
          <a:endParaRPr lang="en-US"/>
        </a:p>
      </dgm:t>
    </dgm:pt>
    <dgm:pt modelId="{C8CC327E-0242-4178-92B4-3859F6A989DF}">
      <dgm:prSet/>
      <dgm:spPr/>
      <dgm:t>
        <a:bodyPr/>
        <a:lstStyle/>
        <a:p>
          <a:r>
            <a:rPr lang="en-US"/>
            <a:t>Satellite imaging technology, geographic information systems, and urban arborists (professionals and citizens) performing local street-level inventories make the urban tree canopy a viable solution for addressing smart city challenges.</a:t>
          </a:r>
        </a:p>
      </dgm:t>
    </dgm:pt>
    <dgm:pt modelId="{579E8EDD-9997-47D1-92D1-0CDB1B4F2B2E}" type="parTrans" cxnId="{51D7F536-F6CD-451C-AEA6-E4544849EAF1}">
      <dgm:prSet/>
      <dgm:spPr/>
      <dgm:t>
        <a:bodyPr/>
        <a:lstStyle/>
        <a:p>
          <a:endParaRPr lang="en-US"/>
        </a:p>
      </dgm:t>
    </dgm:pt>
    <dgm:pt modelId="{E61AB134-066E-4414-B418-FD548FCAE7C8}" type="sibTrans" cxnId="{51D7F536-F6CD-451C-AEA6-E4544849EAF1}">
      <dgm:prSet/>
      <dgm:spPr/>
      <dgm:t>
        <a:bodyPr/>
        <a:lstStyle/>
        <a:p>
          <a:endParaRPr lang="en-US"/>
        </a:p>
      </dgm:t>
    </dgm:pt>
    <dgm:pt modelId="{EAA5D1BC-B4E6-423D-8EF7-2E70E0AD1946}" type="pres">
      <dgm:prSet presAssocID="{0F20F5A0-1D3A-46EC-B166-265FEBE3F6B2}" presName="root" presStyleCnt="0">
        <dgm:presLayoutVars>
          <dgm:dir/>
          <dgm:resizeHandles val="exact"/>
        </dgm:presLayoutVars>
      </dgm:prSet>
      <dgm:spPr/>
    </dgm:pt>
    <dgm:pt modelId="{527A639D-ED87-4A1D-9506-F759392D1699}" type="pres">
      <dgm:prSet presAssocID="{0488DB3C-40EB-4A3D-8762-265153CEC730}" presName="compNode" presStyleCnt="0"/>
      <dgm:spPr/>
    </dgm:pt>
    <dgm:pt modelId="{3C99B280-0534-42E8-9D00-7914FF99C76B}" type="pres">
      <dgm:prSet presAssocID="{0488DB3C-40EB-4A3D-8762-265153CEC7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F02DF1F0-83D3-4E54-A776-A83CF95AAC50}" type="pres">
      <dgm:prSet presAssocID="{0488DB3C-40EB-4A3D-8762-265153CEC730}" presName="spaceRect" presStyleCnt="0"/>
      <dgm:spPr/>
    </dgm:pt>
    <dgm:pt modelId="{B8CA4559-1218-4519-9565-394BDDEDC274}" type="pres">
      <dgm:prSet presAssocID="{0488DB3C-40EB-4A3D-8762-265153CEC730}" presName="textRect" presStyleLbl="revTx" presStyleIdx="0" presStyleCnt="3">
        <dgm:presLayoutVars>
          <dgm:chMax val="1"/>
          <dgm:chPref val="1"/>
        </dgm:presLayoutVars>
      </dgm:prSet>
      <dgm:spPr/>
    </dgm:pt>
    <dgm:pt modelId="{D5C21CB8-70A7-4DB6-830A-89BD00202B33}" type="pres">
      <dgm:prSet presAssocID="{BB0BCE0A-3A65-4724-BE73-BB3BC8D965DB}" presName="sibTrans" presStyleCnt="0"/>
      <dgm:spPr/>
    </dgm:pt>
    <dgm:pt modelId="{F3B3BB3B-65A9-4D46-8D93-54C76DC921C4}" type="pres">
      <dgm:prSet presAssocID="{263DC291-A15B-475F-9832-4A3628A1C966}" presName="compNode" presStyleCnt="0"/>
      <dgm:spPr/>
    </dgm:pt>
    <dgm:pt modelId="{10F0994B-041B-4519-87C3-0CD3C9504D62}" type="pres">
      <dgm:prSet presAssocID="{263DC291-A15B-475F-9832-4A3628A1C9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BDF34A72-CEF2-4463-AAF5-4BCD7E87F097}" type="pres">
      <dgm:prSet presAssocID="{263DC291-A15B-475F-9832-4A3628A1C966}" presName="spaceRect" presStyleCnt="0"/>
      <dgm:spPr/>
    </dgm:pt>
    <dgm:pt modelId="{BBB7B5BA-243F-494A-A2C1-506E49C386B3}" type="pres">
      <dgm:prSet presAssocID="{263DC291-A15B-475F-9832-4A3628A1C966}" presName="textRect" presStyleLbl="revTx" presStyleIdx="1" presStyleCnt="3">
        <dgm:presLayoutVars>
          <dgm:chMax val="1"/>
          <dgm:chPref val="1"/>
        </dgm:presLayoutVars>
      </dgm:prSet>
      <dgm:spPr/>
    </dgm:pt>
    <dgm:pt modelId="{51AF202F-53F6-4E6B-886B-9F200B311D02}" type="pres">
      <dgm:prSet presAssocID="{47A511BF-F850-437F-85FA-9F4835A0858C}" presName="sibTrans" presStyleCnt="0"/>
      <dgm:spPr/>
    </dgm:pt>
    <dgm:pt modelId="{744FC3D4-A072-41DE-BF5E-37640E1FF42A}" type="pres">
      <dgm:prSet presAssocID="{C8CC327E-0242-4178-92B4-3859F6A989DF}" presName="compNode" presStyleCnt="0"/>
      <dgm:spPr/>
    </dgm:pt>
    <dgm:pt modelId="{683822E1-FE54-46AB-84A8-7736535AC9E1}" type="pres">
      <dgm:prSet presAssocID="{C8CC327E-0242-4178-92B4-3859F6A989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1B6C6328-CE39-42B8-91A3-E5190D9C5B31}" type="pres">
      <dgm:prSet presAssocID="{C8CC327E-0242-4178-92B4-3859F6A989DF}" presName="spaceRect" presStyleCnt="0"/>
      <dgm:spPr/>
    </dgm:pt>
    <dgm:pt modelId="{23775F13-CFAB-473C-ABC6-9A431AD39549}" type="pres">
      <dgm:prSet presAssocID="{C8CC327E-0242-4178-92B4-3859F6A989DF}" presName="textRect" presStyleLbl="revTx" presStyleIdx="2" presStyleCnt="3">
        <dgm:presLayoutVars>
          <dgm:chMax val="1"/>
          <dgm:chPref val="1"/>
        </dgm:presLayoutVars>
      </dgm:prSet>
      <dgm:spPr/>
    </dgm:pt>
  </dgm:ptLst>
  <dgm:cxnLst>
    <dgm:cxn modelId="{EBBF1B14-4784-454C-B08D-7F98FBDDF5A9}" srcId="{0F20F5A0-1D3A-46EC-B166-265FEBE3F6B2}" destId="{0488DB3C-40EB-4A3D-8762-265153CEC730}" srcOrd="0" destOrd="0" parTransId="{31B5727D-FE97-4D65-990B-DBCB8A61A2FB}" sibTransId="{BB0BCE0A-3A65-4724-BE73-BB3BC8D965DB}"/>
    <dgm:cxn modelId="{3615181E-662B-4A34-BEEE-4164C0973669}" type="presOf" srcId="{263DC291-A15B-475F-9832-4A3628A1C966}" destId="{BBB7B5BA-243F-494A-A2C1-506E49C386B3}" srcOrd="0" destOrd="0" presId="urn:microsoft.com/office/officeart/2018/2/layout/IconLabelList"/>
    <dgm:cxn modelId="{91FAA223-89E3-4380-9863-C41650D71EE3}" type="presOf" srcId="{0488DB3C-40EB-4A3D-8762-265153CEC730}" destId="{B8CA4559-1218-4519-9565-394BDDEDC274}" srcOrd="0" destOrd="0" presId="urn:microsoft.com/office/officeart/2018/2/layout/IconLabelList"/>
    <dgm:cxn modelId="{51D7F536-F6CD-451C-AEA6-E4544849EAF1}" srcId="{0F20F5A0-1D3A-46EC-B166-265FEBE3F6B2}" destId="{C8CC327E-0242-4178-92B4-3859F6A989DF}" srcOrd="2" destOrd="0" parTransId="{579E8EDD-9997-47D1-92D1-0CDB1B4F2B2E}" sibTransId="{E61AB134-066E-4414-B418-FD548FCAE7C8}"/>
    <dgm:cxn modelId="{28F6D167-DE21-4506-992C-1173FBA2756F}" srcId="{0F20F5A0-1D3A-46EC-B166-265FEBE3F6B2}" destId="{263DC291-A15B-475F-9832-4A3628A1C966}" srcOrd="1" destOrd="0" parTransId="{392911B9-64C7-48E4-B3CA-D97D2574F93E}" sibTransId="{47A511BF-F850-437F-85FA-9F4835A0858C}"/>
    <dgm:cxn modelId="{CD96CB9B-01B2-4EE5-B311-424188B4751C}" type="presOf" srcId="{C8CC327E-0242-4178-92B4-3859F6A989DF}" destId="{23775F13-CFAB-473C-ABC6-9A431AD39549}" srcOrd="0" destOrd="0" presId="urn:microsoft.com/office/officeart/2018/2/layout/IconLabelList"/>
    <dgm:cxn modelId="{A396FADB-97DA-4D57-B52F-A07AF0A2585C}" type="presOf" srcId="{0F20F5A0-1D3A-46EC-B166-265FEBE3F6B2}" destId="{EAA5D1BC-B4E6-423D-8EF7-2E70E0AD1946}" srcOrd="0" destOrd="0" presId="urn:microsoft.com/office/officeart/2018/2/layout/IconLabelList"/>
    <dgm:cxn modelId="{FC88CB0D-5E69-45DE-8558-D4AD24F73FE7}" type="presParOf" srcId="{EAA5D1BC-B4E6-423D-8EF7-2E70E0AD1946}" destId="{527A639D-ED87-4A1D-9506-F759392D1699}" srcOrd="0" destOrd="0" presId="urn:microsoft.com/office/officeart/2018/2/layout/IconLabelList"/>
    <dgm:cxn modelId="{39074ADE-1543-49BB-AB0E-56C10CF1C604}" type="presParOf" srcId="{527A639D-ED87-4A1D-9506-F759392D1699}" destId="{3C99B280-0534-42E8-9D00-7914FF99C76B}" srcOrd="0" destOrd="0" presId="urn:microsoft.com/office/officeart/2018/2/layout/IconLabelList"/>
    <dgm:cxn modelId="{66111042-8C4B-4481-970D-1E7EE631F577}" type="presParOf" srcId="{527A639D-ED87-4A1D-9506-F759392D1699}" destId="{F02DF1F0-83D3-4E54-A776-A83CF95AAC50}" srcOrd="1" destOrd="0" presId="urn:microsoft.com/office/officeart/2018/2/layout/IconLabelList"/>
    <dgm:cxn modelId="{DF6EC3F7-512E-41C6-A02A-9DAFEE69DB22}" type="presParOf" srcId="{527A639D-ED87-4A1D-9506-F759392D1699}" destId="{B8CA4559-1218-4519-9565-394BDDEDC274}" srcOrd="2" destOrd="0" presId="urn:microsoft.com/office/officeart/2018/2/layout/IconLabelList"/>
    <dgm:cxn modelId="{B99BA7D9-660D-4322-97A4-57FBFDFB7473}" type="presParOf" srcId="{EAA5D1BC-B4E6-423D-8EF7-2E70E0AD1946}" destId="{D5C21CB8-70A7-4DB6-830A-89BD00202B33}" srcOrd="1" destOrd="0" presId="urn:microsoft.com/office/officeart/2018/2/layout/IconLabelList"/>
    <dgm:cxn modelId="{DDAF82C1-58A8-482D-9DFB-9DD962093279}" type="presParOf" srcId="{EAA5D1BC-B4E6-423D-8EF7-2E70E0AD1946}" destId="{F3B3BB3B-65A9-4D46-8D93-54C76DC921C4}" srcOrd="2" destOrd="0" presId="urn:microsoft.com/office/officeart/2018/2/layout/IconLabelList"/>
    <dgm:cxn modelId="{A4498432-B4DA-4E77-BDC3-7D501DEB6679}" type="presParOf" srcId="{F3B3BB3B-65A9-4D46-8D93-54C76DC921C4}" destId="{10F0994B-041B-4519-87C3-0CD3C9504D62}" srcOrd="0" destOrd="0" presId="urn:microsoft.com/office/officeart/2018/2/layout/IconLabelList"/>
    <dgm:cxn modelId="{CB30153F-8984-4DB1-993A-3918A3524307}" type="presParOf" srcId="{F3B3BB3B-65A9-4D46-8D93-54C76DC921C4}" destId="{BDF34A72-CEF2-4463-AAF5-4BCD7E87F097}" srcOrd="1" destOrd="0" presId="urn:microsoft.com/office/officeart/2018/2/layout/IconLabelList"/>
    <dgm:cxn modelId="{FB72B08E-1CB0-414B-9291-D720873BB77C}" type="presParOf" srcId="{F3B3BB3B-65A9-4D46-8D93-54C76DC921C4}" destId="{BBB7B5BA-243F-494A-A2C1-506E49C386B3}" srcOrd="2" destOrd="0" presId="urn:microsoft.com/office/officeart/2018/2/layout/IconLabelList"/>
    <dgm:cxn modelId="{7573CCE0-53AE-4CB7-8B59-B1037AA13EA7}" type="presParOf" srcId="{EAA5D1BC-B4E6-423D-8EF7-2E70E0AD1946}" destId="{51AF202F-53F6-4E6B-886B-9F200B311D02}" srcOrd="3" destOrd="0" presId="urn:microsoft.com/office/officeart/2018/2/layout/IconLabelList"/>
    <dgm:cxn modelId="{9ABB027C-4CF5-4DAB-86EF-1288A0B61D6E}" type="presParOf" srcId="{EAA5D1BC-B4E6-423D-8EF7-2E70E0AD1946}" destId="{744FC3D4-A072-41DE-BF5E-37640E1FF42A}" srcOrd="4" destOrd="0" presId="urn:microsoft.com/office/officeart/2018/2/layout/IconLabelList"/>
    <dgm:cxn modelId="{861535AC-DD13-4A52-B1AF-9AD55767BAF4}" type="presParOf" srcId="{744FC3D4-A072-41DE-BF5E-37640E1FF42A}" destId="{683822E1-FE54-46AB-84A8-7736535AC9E1}" srcOrd="0" destOrd="0" presId="urn:microsoft.com/office/officeart/2018/2/layout/IconLabelList"/>
    <dgm:cxn modelId="{FBD6FD65-D858-41C0-B6CE-0090B0D62919}" type="presParOf" srcId="{744FC3D4-A072-41DE-BF5E-37640E1FF42A}" destId="{1B6C6328-CE39-42B8-91A3-E5190D9C5B31}" srcOrd="1" destOrd="0" presId="urn:microsoft.com/office/officeart/2018/2/layout/IconLabelList"/>
    <dgm:cxn modelId="{87F14FAB-81AB-4C24-BF98-6A55AD35A964}" type="presParOf" srcId="{744FC3D4-A072-41DE-BF5E-37640E1FF42A}" destId="{23775F13-CFAB-473C-ABC6-9A431AD3954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85A841-0B87-4F30-B365-1E186DED37F3}" type="doc">
      <dgm:prSet loTypeId="urn:microsoft.com/office/officeart/2005/8/layout/vList2" loCatId="list" qsTypeId="urn:microsoft.com/office/officeart/2005/8/quickstyle/simple4" qsCatId="simple" csTypeId="urn:microsoft.com/office/officeart/2005/8/colors/accent2_1" csCatId="accent2" phldr="1"/>
      <dgm:spPr/>
      <dgm:t>
        <a:bodyPr/>
        <a:lstStyle/>
        <a:p>
          <a:endParaRPr lang="en-US"/>
        </a:p>
      </dgm:t>
    </dgm:pt>
    <dgm:pt modelId="{3DF51256-E058-4AE3-B549-505526B82A24}">
      <dgm:prSet/>
      <dgm:spPr/>
      <dgm:t>
        <a:bodyPr/>
        <a:lstStyle/>
        <a:p>
          <a:r>
            <a:rPr lang="en-US"/>
            <a:t>DC Government's Open Data</a:t>
          </a:r>
        </a:p>
      </dgm:t>
    </dgm:pt>
    <dgm:pt modelId="{ED46E501-4C9D-4957-94E8-2B32E0E9F02C}" type="parTrans" cxnId="{C7A49773-5DFC-4B27-B0F9-160EC214D5FA}">
      <dgm:prSet/>
      <dgm:spPr/>
      <dgm:t>
        <a:bodyPr/>
        <a:lstStyle/>
        <a:p>
          <a:endParaRPr lang="en-US"/>
        </a:p>
      </dgm:t>
    </dgm:pt>
    <dgm:pt modelId="{343DA280-C611-4729-8D50-502182E2A4F8}" type="sibTrans" cxnId="{C7A49773-5DFC-4B27-B0F9-160EC214D5FA}">
      <dgm:prSet/>
      <dgm:spPr/>
      <dgm:t>
        <a:bodyPr/>
        <a:lstStyle/>
        <a:p>
          <a:endParaRPr lang="en-US"/>
        </a:p>
      </dgm:t>
    </dgm:pt>
    <dgm:pt modelId="{60D15BE0-7545-45EE-977A-1199CC2603FB}">
      <dgm:prSet/>
      <dgm:spPr/>
      <dgm:t>
        <a:bodyPr/>
        <a:lstStyle/>
        <a:p>
          <a:r>
            <a:rPr lang="en-US"/>
            <a:t>Individual tree-level granularity</a:t>
          </a:r>
        </a:p>
      </dgm:t>
    </dgm:pt>
    <dgm:pt modelId="{85BB570C-9A18-4F9A-9997-298691540641}" type="parTrans" cxnId="{482F210B-E67E-43AF-B3C9-D01BBB69319B}">
      <dgm:prSet/>
      <dgm:spPr/>
      <dgm:t>
        <a:bodyPr/>
        <a:lstStyle/>
        <a:p>
          <a:endParaRPr lang="en-US"/>
        </a:p>
      </dgm:t>
    </dgm:pt>
    <dgm:pt modelId="{3A9F0763-9951-42FF-B379-EAEC894A3464}" type="sibTrans" cxnId="{482F210B-E67E-43AF-B3C9-D01BBB69319B}">
      <dgm:prSet/>
      <dgm:spPr/>
      <dgm:t>
        <a:bodyPr/>
        <a:lstStyle/>
        <a:p>
          <a:endParaRPr lang="en-US"/>
        </a:p>
      </dgm:t>
    </dgm:pt>
    <dgm:pt modelId="{268C850E-B25D-416B-ABDD-45B953E5A86A}">
      <dgm:prSet/>
      <dgm:spPr/>
      <dgm:t>
        <a:bodyPr/>
        <a:lstStyle/>
        <a:p>
          <a:r>
            <a:rPr lang="en-US"/>
            <a:t>US Census Data</a:t>
          </a:r>
        </a:p>
      </dgm:t>
    </dgm:pt>
    <dgm:pt modelId="{6762E53C-6748-4B96-BC41-6EE0E4FB476A}" type="parTrans" cxnId="{2F5F8B2E-0AAC-4ED6-806E-796A2FF2F0DE}">
      <dgm:prSet/>
      <dgm:spPr/>
      <dgm:t>
        <a:bodyPr/>
        <a:lstStyle/>
        <a:p>
          <a:endParaRPr lang="en-US"/>
        </a:p>
      </dgm:t>
    </dgm:pt>
    <dgm:pt modelId="{C824D06C-FB39-4A29-A7D5-E7EF9069BFAF}" type="sibTrans" cxnId="{2F5F8B2E-0AAC-4ED6-806E-796A2FF2F0DE}">
      <dgm:prSet/>
      <dgm:spPr/>
      <dgm:t>
        <a:bodyPr/>
        <a:lstStyle/>
        <a:p>
          <a:endParaRPr lang="en-US"/>
        </a:p>
      </dgm:t>
    </dgm:pt>
    <dgm:pt modelId="{E13B5BA1-9B74-4B33-A4AC-23D89F9D097A}">
      <dgm:prSet/>
      <dgm:spPr/>
      <dgm:t>
        <a:bodyPr/>
        <a:lstStyle/>
        <a:p>
          <a:r>
            <a:rPr lang="en-US"/>
            <a:t>Zip </a:t>
          </a:r>
          <a:r>
            <a:rPr lang="en-US">
              <a:latin typeface="Gill Sans MT" panose="020B0502020104020203"/>
            </a:rPr>
            <a:t>Code</a:t>
          </a:r>
          <a:endParaRPr lang="en-US"/>
        </a:p>
      </dgm:t>
    </dgm:pt>
    <dgm:pt modelId="{65CD37B2-4963-4D4D-A377-FBA7A83E4A31}" type="parTrans" cxnId="{64012601-5318-420C-B027-269692EB2789}">
      <dgm:prSet/>
      <dgm:spPr/>
      <dgm:t>
        <a:bodyPr/>
        <a:lstStyle/>
        <a:p>
          <a:endParaRPr lang="en-US"/>
        </a:p>
      </dgm:t>
    </dgm:pt>
    <dgm:pt modelId="{EA6192CF-F2E9-4B35-A575-3EA3BBCFC3C4}" type="sibTrans" cxnId="{64012601-5318-420C-B027-269692EB2789}">
      <dgm:prSet/>
      <dgm:spPr/>
      <dgm:t>
        <a:bodyPr/>
        <a:lstStyle/>
        <a:p>
          <a:endParaRPr lang="en-US"/>
        </a:p>
      </dgm:t>
    </dgm:pt>
    <dgm:pt modelId="{A59C1E95-B420-4D08-A90C-BA736D8E193A}">
      <dgm:prSet/>
      <dgm:spPr/>
      <dgm:t>
        <a:bodyPr/>
        <a:lstStyle/>
        <a:p>
          <a:r>
            <a:rPr lang="en-US"/>
            <a:t>Block-Level</a:t>
          </a:r>
        </a:p>
      </dgm:t>
    </dgm:pt>
    <dgm:pt modelId="{3599EDE3-6F57-4C51-8DA5-000D86E205EE}" type="parTrans" cxnId="{1EC5D580-C77B-43E5-B5F9-A8386D819D96}">
      <dgm:prSet/>
      <dgm:spPr/>
      <dgm:t>
        <a:bodyPr/>
        <a:lstStyle/>
        <a:p>
          <a:endParaRPr lang="en-US"/>
        </a:p>
      </dgm:t>
    </dgm:pt>
    <dgm:pt modelId="{9E69D74E-9005-4279-BC14-E3F06697C5D7}" type="sibTrans" cxnId="{1EC5D580-C77B-43E5-B5F9-A8386D819D96}">
      <dgm:prSet/>
      <dgm:spPr/>
      <dgm:t>
        <a:bodyPr/>
        <a:lstStyle/>
        <a:p>
          <a:endParaRPr lang="en-US"/>
        </a:p>
      </dgm:t>
    </dgm:pt>
    <dgm:pt modelId="{A96100FC-CF49-4842-B3E6-8C719765D5E0}">
      <dgm:prSet phldr="0"/>
      <dgm:spPr/>
      <dgm:t>
        <a:bodyPr/>
        <a:lstStyle/>
        <a:p>
          <a:pPr rtl="0"/>
          <a:r>
            <a:rPr lang="en-US">
              <a:latin typeface="Gill Sans MT" panose="020B0502020104020203"/>
            </a:rPr>
            <a:t>Suitable and unsuitable land for planting</a:t>
          </a:r>
        </a:p>
      </dgm:t>
    </dgm:pt>
    <dgm:pt modelId="{593E90AD-0106-4916-B8FC-13EBEC051B7D}" type="parTrans" cxnId="{DF269D68-4E22-4F83-9AC3-BEADF65FAD79}">
      <dgm:prSet/>
      <dgm:spPr/>
    </dgm:pt>
    <dgm:pt modelId="{CA3DD4BB-DC5E-477F-8B40-B295F65D6A68}" type="sibTrans" cxnId="{DF269D68-4E22-4F83-9AC3-BEADF65FAD79}">
      <dgm:prSet/>
      <dgm:spPr/>
    </dgm:pt>
    <dgm:pt modelId="{B76191C7-B8C4-4A1A-BB70-BE638B6C52AC}" type="pres">
      <dgm:prSet presAssocID="{7985A841-0B87-4F30-B365-1E186DED37F3}" presName="linear" presStyleCnt="0">
        <dgm:presLayoutVars>
          <dgm:animLvl val="lvl"/>
          <dgm:resizeHandles val="exact"/>
        </dgm:presLayoutVars>
      </dgm:prSet>
      <dgm:spPr/>
    </dgm:pt>
    <dgm:pt modelId="{0C05DC83-D4AD-46BC-B259-C49B20D135F0}" type="pres">
      <dgm:prSet presAssocID="{3DF51256-E058-4AE3-B549-505526B82A24}" presName="parentText" presStyleLbl="node1" presStyleIdx="0" presStyleCnt="2">
        <dgm:presLayoutVars>
          <dgm:chMax val="0"/>
          <dgm:bulletEnabled val="1"/>
        </dgm:presLayoutVars>
      </dgm:prSet>
      <dgm:spPr/>
    </dgm:pt>
    <dgm:pt modelId="{50D79619-63B2-4230-9329-E0498E3824E4}" type="pres">
      <dgm:prSet presAssocID="{3DF51256-E058-4AE3-B549-505526B82A24}" presName="childText" presStyleLbl="revTx" presStyleIdx="0" presStyleCnt="2">
        <dgm:presLayoutVars>
          <dgm:bulletEnabled val="1"/>
        </dgm:presLayoutVars>
      </dgm:prSet>
      <dgm:spPr/>
    </dgm:pt>
    <dgm:pt modelId="{1671373E-0923-4057-867D-EB6CA14BCD3C}" type="pres">
      <dgm:prSet presAssocID="{268C850E-B25D-416B-ABDD-45B953E5A86A}" presName="parentText" presStyleLbl="node1" presStyleIdx="1" presStyleCnt="2">
        <dgm:presLayoutVars>
          <dgm:chMax val="0"/>
          <dgm:bulletEnabled val="1"/>
        </dgm:presLayoutVars>
      </dgm:prSet>
      <dgm:spPr/>
    </dgm:pt>
    <dgm:pt modelId="{6E472FC9-FD6E-4704-9DDF-404017ED317C}" type="pres">
      <dgm:prSet presAssocID="{268C850E-B25D-416B-ABDD-45B953E5A86A}" presName="childText" presStyleLbl="revTx" presStyleIdx="1" presStyleCnt="2">
        <dgm:presLayoutVars>
          <dgm:bulletEnabled val="1"/>
        </dgm:presLayoutVars>
      </dgm:prSet>
      <dgm:spPr/>
    </dgm:pt>
  </dgm:ptLst>
  <dgm:cxnLst>
    <dgm:cxn modelId="{64012601-5318-420C-B027-269692EB2789}" srcId="{268C850E-B25D-416B-ABDD-45B953E5A86A}" destId="{E13B5BA1-9B74-4B33-A4AC-23D89F9D097A}" srcOrd="0" destOrd="0" parTransId="{65CD37B2-4963-4D4D-A377-FBA7A83E4A31}" sibTransId="{EA6192CF-F2E9-4B35-A575-3EA3BBCFC3C4}"/>
    <dgm:cxn modelId="{1FF76004-8191-4ECF-8E43-9753D15EA6B6}" type="presOf" srcId="{A96100FC-CF49-4842-B3E6-8C719765D5E0}" destId="{50D79619-63B2-4230-9329-E0498E3824E4}" srcOrd="0" destOrd="1" presId="urn:microsoft.com/office/officeart/2005/8/layout/vList2"/>
    <dgm:cxn modelId="{482F210B-E67E-43AF-B3C9-D01BBB69319B}" srcId="{3DF51256-E058-4AE3-B549-505526B82A24}" destId="{60D15BE0-7545-45EE-977A-1199CC2603FB}" srcOrd="0" destOrd="0" parTransId="{85BB570C-9A18-4F9A-9997-298691540641}" sibTransId="{3A9F0763-9951-42FF-B379-EAEC894A3464}"/>
    <dgm:cxn modelId="{51E12022-7C86-4A06-8277-E0BF41075C9B}" type="presOf" srcId="{268C850E-B25D-416B-ABDD-45B953E5A86A}" destId="{1671373E-0923-4057-867D-EB6CA14BCD3C}" srcOrd="0" destOrd="0" presId="urn:microsoft.com/office/officeart/2005/8/layout/vList2"/>
    <dgm:cxn modelId="{2F5F8B2E-0AAC-4ED6-806E-796A2FF2F0DE}" srcId="{7985A841-0B87-4F30-B365-1E186DED37F3}" destId="{268C850E-B25D-416B-ABDD-45B953E5A86A}" srcOrd="1" destOrd="0" parTransId="{6762E53C-6748-4B96-BC41-6EE0E4FB476A}" sibTransId="{C824D06C-FB39-4A29-A7D5-E7EF9069BFAF}"/>
    <dgm:cxn modelId="{DF269D68-4E22-4F83-9AC3-BEADF65FAD79}" srcId="{3DF51256-E058-4AE3-B549-505526B82A24}" destId="{A96100FC-CF49-4842-B3E6-8C719765D5E0}" srcOrd="1" destOrd="0" parTransId="{593E90AD-0106-4916-B8FC-13EBEC051B7D}" sibTransId="{CA3DD4BB-DC5E-477F-8B40-B295F65D6A68}"/>
    <dgm:cxn modelId="{F6209D6D-FA83-4349-9D10-A44396C5FC00}" type="presOf" srcId="{A59C1E95-B420-4D08-A90C-BA736D8E193A}" destId="{6E472FC9-FD6E-4704-9DDF-404017ED317C}" srcOrd="0" destOrd="1" presId="urn:microsoft.com/office/officeart/2005/8/layout/vList2"/>
    <dgm:cxn modelId="{3965FA6D-5EBB-40AF-A889-8A075788F086}" type="presOf" srcId="{60D15BE0-7545-45EE-977A-1199CC2603FB}" destId="{50D79619-63B2-4230-9329-E0498E3824E4}" srcOrd="0" destOrd="0" presId="urn:microsoft.com/office/officeart/2005/8/layout/vList2"/>
    <dgm:cxn modelId="{BB0CFA50-718D-4FA4-A6E9-914B889EA370}" type="presOf" srcId="{E13B5BA1-9B74-4B33-A4AC-23D89F9D097A}" destId="{6E472FC9-FD6E-4704-9DDF-404017ED317C}" srcOrd="0" destOrd="0" presId="urn:microsoft.com/office/officeart/2005/8/layout/vList2"/>
    <dgm:cxn modelId="{C7A49773-5DFC-4B27-B0F9-160EC214D5FA}" srcId="{7985A841-0B87-4F30-B365-1E186DED37F3}" destId="{3DF51256-E058-4AE3-B549-505526B82A24}" srcOrd="0" destOrd="0" parTransId="{ED46E501-4C9D-4957-94E8-2B32E0E9F02C}" sibTransId="{343DA280-C611-4729-8D50-502182E2A4F8}"/>
    <dgm:cxn modelId="{1EC5D580-C77B-43E5-B5F9-A8386D819D96}" srcId="{268C850E-B25D-416B-ABDD-45B953E5A86A}" destId="{A59C1E95-B420-4D08-A90C-BA736D8E193A}" srcOrd="1" destOrd="0" parTransId="{3599EDE3-6F57-4C51-8DA5-000D86E205EE}" sibTransId="{9E69D74E-9005-4279-BC14-E3F06697C5D7}"/>
    <dgm:cxn modelId="{CA642F92-6D1C-43D5-BA53-30FE6465BC05}" type="presOf" srcId="{7985A841-0B87-4F30-B365-1E186DED37F3}" destId="{B76191C7-B8C4-4A1A-BB70-BE638B6C52AC}" srcOrd="0" destOrd="0" presId="urn:microsoft.com/office/officeart/2005/8/layout/vList2"/>
    <dgm:cxn modelId="{3E04B3EF-1395-4348-B779-AEE9C13FCF85}" type="presOf" srcId="{3DF51256-E058-4AE3-B549-505526B82A24}" destId="{0C05DC83-D4AD-46BC-B259-C49B20D135F0}" srcOrd="0" destOrd="0" presId="urn:microsoft.com/office/officeart/2005/8/layout/vList2"/>
    <dgm:cxn modelId="{8DF6147C-D178-47E2-9FF0-27685588766E}" type="presParOf" srcId="{B76191C7-B8C4-4A1A-BB70-BE638B6C52AC}" destId="{0C05DC83-D4AD-46BC-B259-C49B20D135F0}" srcOrd="0" destOrd="0" presId="urn:microsoft.com/office/officeart/2005/8/layout/vList2"/>
    <dgm:cxn modelId="{42AC7057-7128-424B-B4C0-9B63244ED97C}" type="presParOf" srcId="{B76191C7-B8C4-4A1A-BB70-BE638B6C52AC}" destId="{50D79619-63B2-4230-9329-E0498E3824E4}" srcOrd="1" destOrd="0" presId="urn:microsoft.com/office/officeart/2005/8/layout/vList2"/>
    <dgm:cxn modelId="{10382FB3-F891-4D94-AB25-112357937059}" type="presParOf" srcId="{B76191C7-B8C4-4A1A-BB70-BE638B6C52AC}" destId="{1671373E-0923-4057-867D-EB6CA14BCD3C}" srcOrd="2" destOrd="0" presId="urn:microsoft.com/office/officeart/2005/8/layout/vList2"/>
    <dgm:cxn modelId="{EA0EFF57-E5D7-4B72-A150-B8A7B45B76AF}" type="presParOf" srcId="{B76191C7-B8C4-4A1A-BB70-BE638B6C52AC}" destId="{6E472FC9-FD6E-4704-9DDF-404017ED317C}"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221EBF-66BC-45D0-B9A0-FF9CAB1010F0}"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284AD9C-51DD-4A6F-9480-A5367BFE3AF1}">
      <dgm:prSet phldrT="[Text]" phldr="0"/>
      <dgm:spPr/>
      <dgm:t>
        <a:bodyPr/>
        <a:lstStyle/>
        <a:p>
          <a:r>
            <a:rPr lang="en-US">
              <a:latin typeface="Gill Sans MT" panose="020B0502020104020203"/>
            </a:rPr>
            <a:t>Collection</a:t>
          </a:r>
          <a:endParaRPr lang="en-US"/>
        </a:p>
      </dgm:t>
    </dgm:pt>
    <dgm:pt modelId="{866E4D25-1A33-4A07-A1EF-018F354FED5A}" type="parTrans" cxnId="{8218F6D2-BE3D-498D-8685-5F9F160609B4}">
      <dgm:prSet/>
      <dgm:spPr/>
      <dgm:t>
        <a:bodyPr/>
        <a:lstStyle/>
        <a:p>
          <a:endParaRPr lang="en-US"/>
        </a:p>
      </dgm:t>
    </dgm:pt>
    <dgm:pt modelId="{D553A66F-6CD3-4CAE-B6F9-CC1B0DBA47A9}" type="sibTrans" cxnId="{8218F6D2-BE3D-498D-8685-5F9F160609B4}">
      <dgm:prSet/>
      <dgm:spPr/>
      <dgm:t>
        <a:bodyPr/>
        <a:lstStyle/>
        <a:p>
          <a:endParaRPr lang="en-US"/>
        </a:p>
      </dgm:t>
    </dgm:pt>
    <dgm:pt modelId="{72187054-B63C-4C37-9A88-FDB5B705E683}">
      <dgm:prSet phldrT="[Text]" phldr="0"/>
      <dgm:spPr/>
      <dgm:t>
        <a:bodyPr/>
        <a:lstStyle/>
        <a:p>
          <a:r>
            <a:rPr lang="en-US">
              <a:latin typeface="Gill Sans MT" panose="020B0502020104020203"/>
            </a:rPr>
            <a:t>Cleaning and Data Preparation</a:t>
          </a:r>
          <a:endParaRPr lang="en-US"/>
        </a:p>
      </dgm:t>
    </dgm:pt>
    <dgm:pt modelId="{BA271074-DA28-4AA4-927E-253871F71457}" type="parTrans" cxnId="{F55D92DC-2132-43DD-B810-91085BA22091}">
      <dgm:prSet/>
      <dgm:spPr/>
      <dgm:t>
        <a:bodyPr/>
        <a:lstStyle/>
        <a:p>
          <a:endParaRPr lang="en-US"/>
        </a:p>
      </dgm:t>
    </dgm:pt>
    <dgm:pt modelId="{43720441-0CE1-4727-8FD3-CD7BC6EC4724}" type="sibTrans" cxnId="{F55D92DC-2132-43DD-B810-91085BA22091}">
      <dgm:prSet/>
      <dgm:spPr/>
      <dgm:t>
        <a:bodyPr/>
        <a:lstStyle/>
        <a:p>
          <a:endParaRPr lang="en-US"/>
        </a:p>
      </dgm:t>
    </dgm:pt>
    <dgm:pt modelId="{C0E35B0B-4F1B-4D9B-80FF-B04D0C07C532}">
      <dgm:prSet phldrT="[Text]" phldr="0"/>
      <dgm:spPr/>
      <dgm:t>
        <a:bodyPr/>
        <a:lstStyle/>
        <a:p>
          <a:r>
            <a:rPr lang="en-US">
              <a:latin typeface="Gill Sans MT" panose="020B0502020104020203"/>
            </a:rPr>
            <a:t>Exploratory Data Analysis</a:t>
          </a:r>
          <a:endParaRPr lang="en-US"/>
        </a:p>
      </dgm:t>
    </dgm:pt>
    <dgm:pt modelId="{6D295AC4-EFA2-4D90-BEE2-427C370B6F99}" type="parTrans" cxnId="{354992DE-B2E6-414E-8CBA-7B52F1A54094}">
      <dgm:prSet/>
      <dgm:spPr/>
      <dgm:t>
        <a:bodyPr/>
        <a:lstStyle/>
        <a:p>
          <a:endParaRPr lang="en-US"/>
        </a:p>
      </dgm:t>
    </dgm:pt>
    <dgm:pt modelId="{96534859-96EA-47DC-B771-1B30416735F4}" type="sibTrans" cxnId="{354992DE-B2E6-414E-8CBA-7B52F1A54094}">
      <dgm:prSet/>
      <dgm:spPr/>
      <dgm:t>
        <a:bodyPr/>
        <a:lstStyle/>
        <a:p>
          <a:endParaRPr lang="en-US"/>
        </a:p>
      </dgm:t>
    </dgm:pt>
    <dgm:pt modelId="{369DA240-8A80-41B0-A65F-1B5E49715AE2}">
      <dgm:prSet phldrT="[Text]" phldr="0"/>
      <dgm:spPr/>
      <dgm:t>
        <a:bodyPr/>
        <a:lstStyle/>
        <a:p>
          <a:r>
            <a:rPr lang="en-US">
              <a:latin typeface="Gill Sans MT" panose="020B0502020104020203"/>
            </a:rPr>
            <a:t>Visualizations</a:t>
          </a:r>
          <a:endParaRPr lang="en-US"/>
        </a:p>
      </dgm:t>
    </dgm:pt>
    <dgm:pt modelId="{8945C753-44A8-4036-9EFA-1FF0DAF9B5DF}" type="parTrans" cxnId="{1746F64E-4D2F-4C3B-9A1F-60F2F4575EF7}">
      <dgm:prSet/>
      <dgm:spPr/>
      <dgm:t>
        <a:bodyPr/>
        <a:lstStyle/>
        <a:p>
          <a:endParaRPr lang="en-US"/>
        </a:p>
      </dgm:t>
    </dgm:pt>
    <dgm:pt modelId="{C544A10A-630A-452D-9025-9C49A9C6CA3C}" type="sibTrans" cxnId="{1746F64E-4D2F-4C3B-9A1F-60F2F4575EF7}">
      <dgm:prSet/>
      <dgm:spPr/>
      <dgm:t>
        <a:bodyPr/>
        <a:lstStyle/>
        <a:p>
          <a:endParaRPr lang="en-US"/>
        </a:p>
      </dgm:t>
    </dgm:pt>
    <dgm:pt modelId="{A0254C8F-C54B-4C57-A395-ADBF21B538B6}">
      <dgm:prSet phldrT="[Text]" phldr="0"/>
      <dgm:spPr/>
      <dgm:t>
        <a:bodyPr/>
        <a:lstStyle/>
        <a:p>
          <a:pPr rtl="0"/>
          <a:r>
            <a:rPr lang="en-US">
              <a:latin typeface="Gill Sans MT" panose="020B0502020104020203"/>
            </a:rPr>
            <a:t>Website Deployment</a:t>
          </a:r>
          <a:endParaRPr lang="en-US"/>
        </a:p>
      </dgm:t>
    </dgm:pt>
    <dgm:pt modelId="{E54B1934-5CEE-42F2-A9F0-80212052FDB3}" type="parTrans" cxnId="{0C0CC1C8-72E7-443F-A59C-D270B86C5206}">
      <dgm:prSet/>
      <dgm:spPr/>
      <dgm:t>
        <a:bodyPr/>
        <a:lstStyle/>
        <a:p>
          <a:endParaRPr lang="en-US"/>
        </a:p>
      </dgm:t>
    </dgm:pt>
    <dgm:pt modelId="{5E335E3B-8A3D-4931-A97A-CB0BF53E3F31}" type="sibTrans" cxnId="{0C0CC1C8-72E7-443F-A59C-D270B86C5206}">
      <dgm:prSet/>
      <dgm:spPr/>
      <dgm:t>
        <a:bodyPr/>
        <a:lstStyle/>
        <a:p>
          <a:endParaRPr lang="en-US"/>
        </a:p>
      </dgm:t>
    </dgm:pt>
    <dgm:pt modelId="{071A5DAE-2637-4637-95AF-583148C05314}" type="pres">
      <dgm:prSet presAssocID="{01221EBF-66BC-45D0-B9A0-FF9CAB1010F0}" presName="root" presStyleCnt="0">
        <dgm:presLayoutVars>
          <dgm:dir/>
          <dgm:resizeHandles val="exact"/>
        </dgm:presLayoutVars>
      </dgm:prSet>
      <dgm:spPr/>
    </dgm:pt>
    <dgm:pt modelId="{C87C7B0E-A4C5-460A-B38C-E01A28B8A596}" type="pres">
      <dgm:prSet presAssocID="{8284AD9C-51DD-4A6F-9480-A5367BFE3AF1}" presName="compNode" presStyleCnt="0"/>
      <dgm:spPr/>
    </dgm:pt>
    <dgm:pt modelId="{596072E9-88F3-499E-8486-FFD011FD34EB}" type="pres">
      <dgm:prSet presAssocID="{8284AD9C-51DD-4A6F-9480-A5367BFE3AF1}" presName="bgRect" presStyleLbl="bgShp" presStyleIdx="0" presStyleCnt="5"/>
      <dgm:spPr/>
    </dgm:pt>
    <dgm:pt modelId="{686E14DD-610B-4687-8DB5-EEEC154D984B}" type="pres">
      <dgm:prSet presAssocID="{8284AD9C-51DD-4A6F-9480-A5367BFE3AF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6BDE6E6E-5DB6-4F69-A80B-92F90CE4BB92}" type="pres">
      <dgm:prSet presAssocID="{8284AD9C-51DD-4A6F-9480-A5367BFE3AF1}" presName="spaceRect" presStyleCnt="0"/>
      <dgm:spPr/>
    </dgm:pt>
    <dgm:pt modelId="{36159C29-F823-46AC-9047-C826743DFA57}" type="pres">
      <dgm:prSet presAssocID="{8284AD9C-51DD-4A6F-9480-A5367BFE3AF1}" presName="parTx" presStyleLbl="revTx" presStyleIdx="0" presStyleCnt="5">
        <dgm:presLayoutVars>
          <dgm:chMax val="0"/>
          <dgm:chPref val="0"/>
        </dgm:presLayoutVars>
      </dgm:prSet>
      <dgm:spPr/>
    </dgm:pt>
    <dgm:pt modelId="{94E8EB03-EA20-416E-BCF2-4DFF5E8AACFF}" type="pres">
      <dgm:prSet presAssocID="{D553A66F-6CD3-4CAE-B6F9-CC1B0DBA47A9}" presName="sibTrans" presStyleCnt="0"/>
      <dgm:spPr/>
    </dgm:pt>
    <dgm:pt modelId="{F4E2F987-FC53-46EC-81BD-648E7BC94AB9}" type="pres">
      <dgm:prSet presAssocID="{72187054-B63C-4C37-9A88-FDB5B705E683}" presName="compNode" presStyleCnt="0"/>
      <dgm:spPr/>
    </dgm:pt>
    <dgm:pt modelId="{C87BAD78-E6EE-4624-9B83-E6B91E53247F}" type="pres">
      <dgm:prSet presAssocID="{72187054-B63C-4C37-9A88-FDB5B705E683}" presName="bgRect" presStyleLbl="bgShp" presStyleIdx="1" presStyleCnt="5"/>
      <dgm:spPr/>
    </dgm:pt>
    <dgm:pt modelId="{140EB376-4430-4A0E-B730-F0D7BCD84D5F}" type="pres">
      <dgm:prSet presAssocID="{72187054-B63C-4C37-9A88-FDB5B705E6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2427F0F1-923E-40A9-B737-669A2FA5D63D}" type="pres">
      <dgm:prSet presAssocID="{72187054-B63C-4C37-9A88-FDB5B705E683}" presName="spaceRect" presStyleCnt="0"/>
      <dgm:spPr/>
    </dgm:pt>
    <dgm:pt modelId="{275311E4-DDB8-4CE0-9D1B-29119CEE760C}" type="pres">
      <dgm:prSet presAssocID="{72187054-B63C-4C37-9A88-FDB5B705E683}" presName="parTx" presStyleLbl="revTx" presStyleIdx="1" presStyleCnt="5">
        <dgm:presLayoutVars>
          <dgm:chMax val="0"/>
          <dgm:chPref val="0"/>
        </dgm:presLayoutVars>
      </dgm:prSet>
      <dgm:spPr/>
    </dgm:pt>
    <dgm:pt modelId="{904FB862-2B48-4633-A019-F4BC98AEB74C}" type="pres">
      <dgm:prSet presAssocID="{43720441-0CE1-4727-8FD3-CD7BC6EC4724}" presName="sibTrans" presStyleCnt="0"/>
      <dgm:spPr/>
    </dgm:pt>
    <dgm:pt modelId="{15453283-6160-4CFC-A3E4-BB03B0BCCC84}" type="pres">
      <dgm:prSet presAssocID="{C0E35B0B-4F1B-4D9B-80FF-B04D0C07C532}" presName="compNode" presStyleCnt="0"/>
      <dgm:spPr/>
    </dgm:pt>
    <dgm:pt modelId="{D25B1DF9-8E54-479D-9011-F1A23444A8D3}" type="pres">
      <dgm:prSet presAssocID="{C0E35B0B-4F1B-4D9B-80FF-B04D0C07C532}" presName="bgRect" presStyleLbl="bgShp" presStyleIdx="2" presStyleCnt="5"/>
      <dgm:spPr/>
    </dgm:pt>
    <dgm:pt modelId="{32260B82-97DC-46F0-9D0C-C097F6A43497}" type="pres">
      <dgm:prSet presAssocID="{C0E35B0B-4F1B-4D9B-80FF-B04D0C07C53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F0E07A4F-14F0-4DDA-A00F-A976BD262A88}" type="pres">
      <dgm:prSet presAssocID="{C0E35B0B-4F1B-4D9B-80FF-B04D0C07C532}" presName="spaceRect" presStyleCnt="0"/>
      <dgm:spPr/>
    </dgm:pt>
    <dgm:pt modelId="{8E62C55B-B475-43A5-88C7-5926D9CD21A7}" type="pres">
      <dgm:prSet presAssocID="{C0E35B0B-4F1B-4D9B-80FF-B04D0C07C532}" presName="parTx" presStyleLbl="revTx" presStyleIdx="2" presStyleCnt="5">
        <dgm:presLayoutVars>
          <dgm:chMax val="0"/>
          <dgm:chPref val="0"/>
        </dgm:presLayoutVars>
      </dgm:prSet>
      <dgm:spPr/>
    </dgm:pt>
    <dgm:pt modelId="{353AAEE1-97C8-4501-90FE-DD69764DB899}" type="pres">
      <dgm:prSet presAssocID="{96534859-96EA-47DC-B771-1B30416735F4}" presName="sibTrans" presStyleCnt="0"/>
      <dgm:spPr/>
    </dgm:pt>
    <dgm:pt modelId="{194B7F45-E8AE-4600-AA96-47FADA6B1A92}" type="pres">
      <dgm:prSet presAssocID="{369DA240-8A80-41B0-A65F-1B5E49715AE2}" presName="compNode" presStyleCnt="0"/>
      <dgm:spPr/>
    </dgm:pt>
    <dgm:pt modelId="{E6EED48B-42C0-493F-9397-E10648BBC47E}" type="pres">
      <dgm:prSet presAssocID="{369DA240-8A80-41B0-A65F-1B5E49715AE2}" presName="bgRect" presStyleLbl="bgShp" presStyleIdx="3" presStyleCnt="5"/>
      <dgm:spPr/>
    </dgm:pt>
    <dgm:pt modelId="{C3048ED4-FDFA-421D-9299-9F6628485AF8}" type="pres">
      <dgm:prSet presAssocID="{369DA240-8A80-41B0-A65F-1B5E49715A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65AC883D-6AD7-4414-8A0B-701BB6AC8809}" type="pres">
      <dgm:prSet presAssocID="{369DA240-8A80-41B0-A65F-1B5E49715AE2}" presName="spaceRect" presStyleCnt="0"/>
      <dgm:spPr/>
    </dgm:pt>
    <dgm:pt modelId="{BE165A65-7A52-4419-92EE-11969B14ACEB}" type="pres">
      <dgm:prSet presAssocID="{369DA240-8A80-41B0-A65F-1B5E49715AE2}" presName="parTx" presStyleLbl="revTx" presStyleIdx="3" presStyleCnt="5">
        <dgm:presLayoutVars>
          <dgm:chMax val="0"/>
          <dgm:chPref val="0"/>
        </dgm:presLayoutVars>
      </dgm:prSet>
      <dgm:spPr/>
    </dgm:pt>
    <dgm:pt modelId="{C597A359-4B1B-4AC5-AED4-6ACDAA8C754B}" type="pres">
      <dgm:prSet presAssocID="{C544A10A-630A-452D-9025-9C49A9C6CA3C}" presName="sibTrans" presStyleCnt="0"/>
      <dgm:spPr/>
    </dgm:pt>
    <dgm:pt modelId="{46FE5599-120B-4614-8099-3A27870CB17D}" type="pres">
      <dgm:prSet presAssocID="{A0254C8F-C54B-4C57-A395-ADBF21B538B6}" presName="compNode" presStyleCnt="0"/>
      <dgm:spPr/>
    </dgm:pt>
    <dgm:pt modelId="{90DBDF03-553E-4B36-9224-61C203F2CA2F}" type="pres">
      <dgm:prSet presAssocID="{A0254C8F-C54B-4C57-A395-ADBF21B538B6}" presName="bgRect" presStyleLbl="bgShp" presStyleIdx="4" presStyleCnt="5"/>
      <dgm:spPr/>
    </dgm:pt>
    <dgm:pt modelId="{02CDD751-AC13-4390-99C9-9D72AE00DEA0}" type="pres">
      <dgm:prSet presAssocID="{A0254C8F-C54B-4C57-A395-ADBF21B538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67E7C715-0676-4C5C-AA7A-396666187758}" type="pres">
      <dgm:prSet presAssocID="{A0254C8F-C54B-4C57-A395-ADBF21B538B6}" presName="spaceRect" presStyleCnt="0"/>
      <dgm:spPr/>
    </dgm:pt>
    <dgm:pt modelId="{6733A97E-8C22-47DB-8EE7-37FF88FE3D8A}" type="pres">
      <dgm:prSet presAssocID="{A0254C8F-C54B-4C57-A395-ADBF21B538B6}" presName="parTx" presStyleLbl="revTx" presStyleIdx="4" presStyleCnt="5">
        <dgm:presLayoutVars>
          <dgm:chMax val="0"/>
          <dgm:chPref val="0"/>
        </dgm:presLayoutVars>
      </dgm:prSet>
      <dgm:spPr/>
    </dgm:pt>
  </dgm:ptLst>
  <dgm:cxnLst>
    <dgm:cxn modelId="{48A9B31B-2715-47B9-B4A5-B10C83E3D721}" type="presOf" srcId="{01221EBF-66BC-45D0-B9A0-FF9CAB1010F0}" destId="{071A5DAE-2637-4637-95AF-583148C05314}" srcOrd="0" destOrd="0" presId="urn:microsoft.com/office/officeart/2018/2/layout/IconVerticalSolidList"/>
    <dgm:cxn modelId="{EFDD1D6B-64F2-4038-958A-2AE8D68F0759}" type="presOf" srcId="{A0254C8F-C54B-4C57-A395-ADBF21B538B6}" destId="{6733A97E-8C22-47DB-8EE7-37FF88FE3D8A}" srcOrd="0" destOrd="0" presId="urn:microsoft.com/office/officeart/2018/2/layout/IconVerticalSolidList"/>
    <dgm:cxn modelId="{1746F64E-4D2F-4C3B-9A1F-60F2F4575EF7}" srcId="{01221EBF-66BC-45D0-B9A0-FF9CAB1010F0}" destId="{369DA240-8A80-41B0-A65F-1B5E49715AE2}" srcOrd="3" destOrd="0" parTransId="{8945C753-44A8-4036-9EFA-1FF0DAF9B5DF}" sibTransId="{C544A10A-630A-452D-9025-9C49A9C6CA3C}"/>
    <dgm:cxn modelId="{A0465152-620B-40C9-A7AE-B4F636841956}" type="presOf" srcId="{8284AD9C-51DD-4A6F-9480-A5367BFE3AF1}" destId="{36159C29-F823-46AC-9047-C826743DFA57}" srcOrd="0" destOrd="0" presId="urn:microsoft.com/office/officeart/2018/2/layout/IconVerticalSolidList"/>
    <dgm:cxn modelId="{F8A53590-8F65-40B6-9013-50CBEFC17B0F}" type="presOf" srcId="{72187054-B63C-4C37-9A88-FDB5B705E683}" destId="{275311E4-DDB8-4CE0-9D1B-29119CEE760C}" srcOrd="0" destOrd="0" presId="urn:microsoft.com/office/officeart/2018/2/layout/IconVerticalSolidList"/>
    <dgm:cxn modelId="{75752EBF-D872-474F-AC02-AEB2ABF5A074}" type="presOf" srcId="{369DA240-8A80-41B0-A65F-1B5E49715AE2}" destId="{BE165A65-7A52-4419-92EE-11969B14ACEB}" srcOrd="0" destOrd="0" presId="urn:microsoft.com/office/officeart/2018/2/layout/IconVerticalSolidList"/>
    <dgm:cxn modelId="{0C0CC1C8-72E7-443F-A59C-D270B86C5206}" srcId="{01221EBF-66BC-45D0-B9A0-FF9CAB1010F0}" destId="{A0254C8F-C54B-4C57-A395-ADBF21B538B6}" srcOrd="4" destOrd="0" parTransId="{E54B1934-5CEE-42F2-A9F0-80212052FDB3}" sibTransId="{5E335E3B-8A3D-4931-A97A-CB0BF53E3F31}"/>
    <dgm:cxn modelId="{8218F6D2-BE3D-498D-8685-5F9F160609B4}" srcId="{01221EBF-66BC-45D0-B9A0-FF9CAB1010F0}" destId="{8284AD9C-51DD-4A6F-9480-A5367BFE3AF1}" srcOrd="0" destOrd="0" parTransId="{866E4D25-1A33-4A07-A1EF-018F354FED5A}" sibTransId="{D553A66F-6CD3-4CAE-B6F9-CC1B0DBA47A9}"/>
    <dgm:cxn modelId="{F55D92DC-2132-43DD-B810-91085BA22091}" srcId="{01221EBF-66BC-45D0-B9A0-FF9CAB1010F0}" destId="{72187054-B63C-4C37-9A88-FDB5B705E683}" srcOrd="1" destOrd="0" parTransId="{BA271074-DA28-4AA4-927E-253871F71457}" sibTransId="{43720441-0CE1-4727-8FD3-CD7BC6EC4724}"/>
    <dgm:cxn modelId="{354992DE-B2E6-414E-8CBA-7B52F1A54094}" srcId="{01221EBF-66BC-45D0-B9A0-FF9CAB1010F0}" destId="{C0E35B0B-4F1B-4D9B-80FF-B04D0C07C532}" srcOrd="2" destOrd="0" parTransId="{6D295AC4-EFA2-4D90-BEE2-427C370B6F99}" sibTransId="{96534859-96EA-47DC-B771-1B30416735F4}"/>
    <dgm:cxn modelId="{0015A4E2-E9C9-4807-BEFE-DB9D4D20618E}" type="presOf" srcId="{C0E35B0B-4F1B-4D9B-80FF-B04D0C07C532}" destId="{8E62C55B-B475-43A5-88C7-5926D9CD21A7}" srcOrd="0" destOrd="0" presId="urn:microsoft.com/office/officeart/2018/2/layout/IconVerticalSolidList"/>
    <dgm:cxn modelId="{AA1F6C71-ADE3-4FEE-B44B-A7A830F3C1A4}" type="presParOf" srcId="{071A5DAE-2637-4637-95AF-583148C05314}" destId="{C87C7B0E-A4C5-460A-B38C-E01A28B8A596}" srcOrd="0" destOrd="0" presId="urn:microsoft.com/office/officeart/2018/2/layout/IconVerticalSolidList"/>
    <dgm:cxn modelId="{EFF57986-61EA-4C68-A3C1-62B662C43FB2}" type="presParOf" srcId="{C87C7B0E-A4C5-460A-B38C-E01A28B8A596}" destId="{596072E9-88F3-499E-8486-FFD011FD34EB}" srcOrd="0" destOrd="0" presId="urn:microsoft.com/office/officeart/2018/2/layout/IconVerticalSolidList"/>
    <dgm:cxn modelId="{444EE1DE-FA78-4AE2-BB07-30DC55B7BA2B}" type="presParOf" srcId="{C87C7B0E-A4C5-460A-B38C-E01A28B8A596}" destId="{686E14DD-610B-4687-8DB5-EEEC154D984B}" srcOrd="1" destOrd="0" presId="urn:microsoft.com/office/officeart/2018/2/layout/IconVerticalSolidList"/>
    <dgm:cxn modelId="{47BEB24C-B785-44A4-9606-6239633006A6}" type="presParOf" srcId="{C87C7B0E-A4C5-460A-B38C-E01A28B8A596}" destId="{6BDE6E6E-5DB6-4F69-A80B-92F90CE4BB92}" srcOrd="2" destOrd="0" presId="urn:microsoft.com/office/officeart/2018/2/layout/IconVerticalSolidList"/>
    <dgm:cxn modelId="{5D4C8D9F-C6B9-40C4-B59D-7057AA85351F}" type="presParOf" srcId="{C87C7B0E-A4C5-460A-B38C-E01A28B8A596}" destId="{36159C29-F823-46AC-9047-C826743DFA57}" srcOrd="3" destOrd="0" presId="urn:microsoft.com/office/officeart/2018/2/layout/IconVerticalSolidList"/>
    <dgm:cxn modelId="{0E70DAAE-0D6F-41DF-81BA-11D13328E0B6}" type="presParOf" srcId="{071A5DAE-2637-4637-95AF-583148C05314}" destId="{94E8EB03-EA20-416E-BCF2-4DFF5E8AACFF}" srcOrd="1" destOrd="0" presId="urn:microsoft.com/office/officeart/2018/2/layout/IconVerticalSolidList"/>
    <dgm:cxn modelId="{0EA7FFBB-8E8C-42A0-922F-80B21A0F58DB}" type="presParOf" srcId="{071A5DAE-2637-4637-95AF-583148C05314}" destId="{F4E2F987-FC53-46EC-81BD-648E7BC94AB9}" srcOrd="2" destOrd="0" presId="urn:microsoft.com/office/officeart/2018/2/layout/IconVerticalSolidList"/>
    <dgm:cxn modelId="{7DF3A75B-6AC5-43CB-BE4A-BD7F1405E4F3}" type="presParOf" srcId="{F4E2F987-FC53-46EC-81BD-648E7BC94AB9}" destId="{C87BAD78-E6EE-4624-9B83-E6B91E53247F}" srcOrd="0" destOrd="0" presId="urn:microsoft.com/office/officeart/2018/2/layout/IconVerticalSolidList"/>
    <dgm:cxn modelId="{EB9CD308-774A-48FE-BE26-4BFA711A548C}" type="presParOf" srcId="{F4E2F987-FC53-46EC-81BD-648E7BC94AB9}" destId="{140EB376-4430-4A0E-B730-F0D7BCD84D5F}" srcOrd="1" destOrd="0" presId="urn:microsoft.com/office/officeart/2018/2/layout/IconVerticalSolidList"/>
    <dgm:cxn modelId="{CEF87AE4-E7E0-490E-B135-2D24716DC50A}" type="presParOf" srcId="{F4E2F987-FC53-46EC-81BD-648E7BC94AB9}" destId="{2427F0F1-923E-40A9-B737-669A2FA5D63D}" srcOrd="2" destOrd="0" presId="urn:microsoft.com/office/officeart/2018/2/layout/IconVerticalSolidList"/>
    <dgm:cxn modelId="{5E1E3A95-8376-4A76-9E03-08CCBF65D99C}" type="presParOf" srcId="{F4E2F987-FC53-46EC-81BD-648E7BC94AB9}" destId="{275311E4-DDB8-4CE0-9D1B-29119CEE760C}" srcOrd="3" destOrd="0" presId="urn:microsoft.com/office/officeart/2018/2/layout/IconVerticalSolidList"/>
    <dgm:cxn modelId="{97311DAA-D3CF-4663-87B4-C7898209E451}" type="presParOf" srcId="{071A5DAE-2637-4637-95AF-583148C05314}" destId="{904FB862-2B48-4633-A019-F4BC98AEB74C}" srcOrd="3" destOrd="0" presId="urn:microsoft.com/office/officeart/2018/2/layout/IconVerticalSolidList"/>
    <dgm:cxn modelId="{0B4D0B60-8326-4134-B756-53108E31A175}" type="presParOf" srcId="{071A5DAE-2637-4637-95AF-583148C05314}" destId="{15453283-6160-4CFC-A3E4-BB03B0BCCC84}" srcOrd="4" destOrd="0" presId="urn:microsoft.com/office/officeart/2018/2/layout/IconVerticalSolidList"/>
    <dgm:cxn modelId="{9F6967CB-E0D1-4E9C-B86D-D61C6E3705C5}" type="presParOf" srcId="{15453283-6160-4CFC-A3E4-BB03B0BCCC84}" destId="{D25B1DF9-8E54-479D-9011-F1A23444A8D3}" srcOrd="0" destOrd="0" presId="urn:microsoft.com/office/officeart/2018/2/layout/IconVerticalSolidList"/>
    <dgm:cxn modelId="{169014BF-705C-4B28-A2E0-270BBED696E2}" type="presParOf" srcId="{15453283-6160-4CFC-A3E4-BB03B0BCCC84}" destId="{32260B82-97DC-46F0-9D0C-C097F6A43497}" srcOrd="1" destOrd="0" presId="urn:microsoft.com/office/officeart/2018/2/layout/IconVerticalSolidList"/>
    <dgm:cxn modelId="{B2F8B126-E2BA-4163-A26B-AB4E43BF106D}" type="presParOf" srcId="{15453283-6160-4CFC-A3E4-BB03B0BCCC84}" destId="{F0E07A4F-14F0-4DDA-A00F-A976BD262A88}" srcOrd="2" destOrd="0" presId="urn:microsoft.com/office/officeart/2018/2/layout/IconVerticalSolidList"/>
    <dgm:cxn modelId="{B99AC9C7-8569-4393-A9C9-FC9A8B8AD65E}" type="presParOf" srcId="{15453283-6160-4CFC-A3E4-BB03B0BCCC84}" destId="{8E62C55B-B475-43A5-88C7-5926D9CD21A7}" srcOrd="3" destOrd="0" presId="urn:microsoft.com/office/officeart/2018/2/layout/IconVerticalSolidList"/>
    <dgm:cxn modelId="{5F7AC4C0-6898-4256-A22E-14C76FD17146}" type="presParOf" srcId="{071A5DAE-2637-4637-95AF-583148C05314}" destId="{353AAEE1-97C8-4501-90FE-DD69764DB899}" srcOrd="5" destOrd="0" presId="urn:microsoft.com/office/officeart/2018/2/layout/IconVerticalSolidList"/>
    <dgm:cxn modelId="{A6AFCDCE-7DFB-43BE-BCA4-2FE1625CA3AD}" type="presParOf" srcId="{071A5DAE-2637-4637-95AF-583148C05314}" destId="{194B7F45-E8AE-4600-AA96-47FADA6B1A92}" srcOrd="6" destOrd="0" presId="urn:microsoft.com/office/officeart/2018/2/layout/IconVerticalSolidList"/>
    <dgm:cxn modelId="{7B72BE3C-FD22-475A-8F7D-E9304AC9AE01}" type="presParOf" srcId="{194B7F45-E8AE-4600-AA96-47FADA6B1A92}" destId="{E6EED48B-42C0-493F-9397-E10648BBC47E}" srcOrd="0" destOrd="0" presId="urn:microsoft.com/office/officeart/2018/2/layout/IconVerticalSolidList"/>
    <dgm:cxn modelId="{DB7E3EC2-C4B0-44B5-ADD3-0FE274B1E7B3}" type="presParOf" srcId="{194B7F45-E8AE-4600-AA96-47FADA6B1A92}" destId="{C3048ED4-FDFA-421D-9299-9F6628485AF8}" srcOrd="1" destOrd="0" presId="urn:microsoft.com/office/officeart/2018/2/layout/IconVerticalSolidList"/>
    <dgm:cxn modelId="{9D6DB28C-9633-40B8-B433-0D217F15C6E5}" type="presParOf" srcId="{194B7F45-E8AE-4600-AA96-47FADA6B1A92}" destId="{65AC883D-6AD7-4414-8A0B-701BB6AC8809}" srcOrd="2" destOrd="0" presId="urn:microsoft.com/office/officeart/2018/2/layout/IconVerticalSolidList"/>
    <dgm:cxn modelId="{A3442A9B-7217-43C4-9358-F785FC9C589F}" type="presParOf" srcId="{194B7F45-E8AE-4600-AA96-47FADA6B1A92}" destId="{BE165A65-7A52-4419-92EE-11969B14ACEB}" srcOrd="3" destOrd="0" presId="urn:microsoft.com/office/officeart/2018/2/layout/IconVerticalSolidList"/>
    <dgm:cxn modelId="{5E852917-899A-4ADF-AA7D-B05C967E2A0D}" type="presParOf" srcId="{071A5DAE-2637-4637-95AF-583148C05314}" destId="{C597A359-4B1B-4AC5-AED4-6ACDAA8C754B}" srcOrd="7" destOrd="0" presId="urn:microsoft.com/office/officeart/2018/2/layout/IconVerticalSolidList"/>
    <dgm:cxn modelId="{3C21E455-0955-45B4-A0C1-5231DE598154}" type="presParOf" srcId="{071A5DAE-2637-4637-95AF-583148C05314}" destId="{46FE5599-120B-4614-8099-3A27870CB17D}" srcOrd="8" destOrd="0" presId="urn:microsoft.com/office/officeart/2018/2/layout/IconVerticalSolidList"/>
    <dgm:cxn modelId="{D91DFFFE-98EB-4DD4-820A-841A5441540E}" type="presParOf" srcId="{46FE5599-120B-4614-8099-3A27870CB17D}" destId="{90DBDF03-553E-4B36-9224-61C203F2CA2F}" srcOrd="0" destOrd="0" presId="urn:microsoft.com/office/officeart/2018/2/layout/IconVerticalSolidList"/>
    <dgm:cxn modelId="{F6A5CAF0-0EB9-4DFE-A41F-0F629E0F07D0}" type="presParOf" srcId="{46FE5599-120B-4614-8099-3A27870CB17D}" destId="{02CDD751-AC13-4390-99C9-9D72AE00DEA0}" srcOrd="1" destOrd="0" presId="urn:microsoft.com/office/officeart/2018/2/layout/IconVerticalSolidList"/>
    <dgm:cxn modelId="{CF296E07-B8D5-431A-A2BF-57EBECF077EF}" type="presParOf" srcId="{46FE5599-120B-4614-8099-3A27870CB17D}" destId="{67E7C715-0676-4C5C-AA7A-396666187758}" srcOrd="2" destOrd="0" presId="urn:microsoft.com/office/officeart/2018/2/layout/IconVerticalSolidList"/>
    <dgm:cxn modelId="{F81EB5D0-7E25-4F47-B508-A7C75367B47B}" type="presParOf" srcId="{46FE5599-120B-4614-8099-3A27870CB17D}" destId="{6733A97E-8C22-47DB-8EE7-37FF88FE3D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446AA2-886F-4002-AD77-96E8589CB005}" type="doc">
      <dgm:prSet loTypeId="urn:microsoft.com/office/officeart/2005/8/layout/process1" loCatId="process" qsTypeId="urn:microsoft.com/office/officeart/2005/8/quickstyle/simple1" qsCatId="simple" csTypeId="urn:microsoft.com/office/officeart/2005/8/colors/accent1_2" csCatId="accent1" phldr="1"/>
      <dgm:spPr/>
    </dgm:pt>
    <dgm:pt modelId="{B2C3D5DA-E81A-46B3-BEBF-849BD0A2EEDD}">
      <dgm:prSet phldrT="[Text]" phldr="0"/>
      <dgm:spPr/>
      <dgm:t>
        <a:bodyPr/>
        <a:lstStyle/>
        <a:p>
          <a:pPr rtl="0"/>
          <a:r>
            <a:rPr lang="en-US">
              <a:latin typeface="Gill Sans MT" panose="020B0502020104020203"/>
            </a:rPr>
            <a:t>Project Home</a:t>
          </a:r>
          <a:endParaRPr lang="en-US"/>
        </a:p>
      </dgm:t>
    </dgm:pt>
    <dgm:pt modelId="{3293943C-9FF3-409A-AB72-7C7D5E73B0B0}" type="parTrans" cxnId="{7B31992E-E3A2-43D7-9836-647F30C52F71}">
      <dgm:prSet/>
      <dgm:spPr/>
    </dgm:pt>
    <dgm:pt modelId="{F9A41189-489D-450D-9714-9299194C05F1}" type="sibTrans" cxnId="{7B31992E-E3A2-43D7-9836-647F30C52F71}">
      <dgm:prSet/>
      <dgm:spPr/>
      <dgm:t>
        <a:bodyPr/>
        <a:lstStyle/>
        <a:p>
          <a:endParaRPr lang="en-US"/>
        </a:p>
      </dgm:t>
    </dgm:pt>
    <dgm:pt modelId="{9C1E4750-92F3-4E51-9AB9-79E55743DAFB}">
      <dgm:prSet phldrT="[Text]" phldr="0"/>
      <dgm:spPr/>
      <dgm:t>
        <a:bodyPr/>
        <a:lstStyle/>
        <a:p>
          <a:pPr rtl="0"/>
          <a:r>
            <a:rPr lang="en-US">
              <a:latin typeface="Gill Sans MT" panose="020B0502020104020203"/>
            </a:rPr>
            <a:t>What is UTC?</a:t>
          </a:r>
          <a:endParaRPr lang="en-US"/>
        </a:p>
      </dgm:t>
    </dgm:pt>
    <dgm:pt modelId="{36B428FB-DE29-4C21-8A3C-F69F428F29C5}" type="parTrans" cxnId="{2578F87F-2A14-496E-92B9-06EC03DDD3DF}">
      <dgm:prSet/>
      <dgm:spPr/>
    </dgm:pt>
    <dgm:pt modelId="{6FD988E5-8F9B-4DD8-BA6A-33CA6B6C2263}" type="sibTrans" cxnId="{2578F87F-2A14-496E-92B9-06EC03DDD3DF}">
      <dgm:prSet/>
      <dgm:spPr/>
      <dgm:t>
        <a:bodyPr/>
        <a:lstStyle/>
        <a:p>
          <a:endParaRPr lang="en-US"/>
        </a:p>
      </dgm:t>
    </dgm:pt>
    <dgm:pt modelId="{3678F6DC-7FAB-4FD7-86CC-8398FFFCCF45}">
      <dgm:prSet phldrT="[Text]" phldr="0"/>
      <dgm:spPr/>
      <dgm:t>
        <a:bodyPr/>
        <a:lstStyle/>
        <a:p>
          <a:pPr rtl="0"/>
          <a:r>
            <a:rPr lang="en-US">
              <a:latin typeface="Gill Sans MT" panose="020B0502020104020203"/>
            </a:rPr>
            <a:t>Benefits / Value</a:t>
          </a:r>
          <a:endParaRPr lang="en-US"/>
        </a:p>
      </dgm:t>
    </dgm:pt>
    <dgm:pt modelId="{F1A33631-2E7E-4A28-904C-7BF78B337F16}" type="parTrans" cxnId="{9EE07EBA-61AE-476A-BB81-FF81F746D45F}">
      <dgm:prSet/>
      <dgm:spPr/>
    </dgm:pt>
    <dgm:pt modelId="{BB03B82F-F011-4D83-8D0B-C655A7B329EB}" type="sibTrans" cxnId="{9EE07EBA-61AE-476A-BB81-FF81F746D45F}">
      <dgm:prSet/>
      <dgm:spPr/>
      <dgm:t>
        <a:bodyPr/>
        <a:lstStyle/>
        <a:p>
          <a:endParaRPr lang="en-US"/>
        </a:p>
      </dgm:t>
    </dgm:pt>
    <dgm:pt modelId="{0448B7C1-DF0F-4DA2-9681-62A43FF683E5}">
      <dgm:prSet phldr="0"/>
      <dgm:spPr/>
      <dgm:t>
        <a:bodyPr/>
        <a:lstStyle/>
        <a:p>
          <a:pPr rtl="0"/>
          <a:r>
            <a:rPr lang="en-US">
              <a:latin typeface="Gill Sans MT" panose="020B0502020104020203"/>
            </a:rPr>
            <a:t>Washington, DC</a:t>
          </a:r>
        </a:p>
      </dgm:t>
    </dgm:pt>
    <dgm:pt modelId="{A77CD31E-C365-4328-A62B-D4AB916B1C32}" type="parTrans" cxnId="{E7FD2837-F22C-448B-84C6-9DA2E9942F57}">
      <dgm:prSet/>
      <dgm:spPr/>
    </dgm:pt>
    <dgm:pt modelId="{CBF9C09B-CE73-4E81-8597-A5177391674D}" type="sibTrans" cxnId="{E7FD2837-F22C-448B-84C6-9DA2E9942F57}">
      <dgm:prSet/>
      <dgm:spPr/>
      <dgm:t>
        <a:bodyPr/>
        <a:lstStyle/>
        <a:p>
          <a:endParaRPr lang="en-US"/>
        </a:p>
      </dgm:t>
    </dgm:pt>
    <dgm:pt modelId="{E15349D0-8B3A-41B4-BB3C-09E236D119E7}">
      <dgm:prSet phldr="0"/>
      <dgm:spPr/>
      <dgm:t>
        <a:bodyPr/>
        <a:lstStyle/>
        <a:p>
          <a:pPr rtl="0"/>
          <a:r>
            <a:rPr lang="en-US">
              <a:latin typeface="Gill Sans MT" panose="020B0502020104020203"/>
            </a:rPr>
            <a:t>The Canopy</a:t>
          </a:r>
          <a:endParaRPr lang="en-US"/>
        </a:p>
      </dgm:t>
    </dgm:pt>
    <dgm:pt modelId="{5A103D03-34DD-4A02-B0A1-11EA619AAB1D}" type="parTrans" cxnId="{C9E280B6-999C-43E5-82C7-3BC288C1548D}">
      <dgm:prSet/>
      <dgm:spPr/>
    </dgm:pt>
    <dgm:pt modelId="{3A135072-06C3-43C6-9FBB-2BD2F3BD58F4}" type="sibTrans" cxnId="{C9E280B6-999C-43E5-82C7-3BC288C1548D}">
      <dgm:prSet/>
      <dgm:spPr/>
      <dgm:t>
        <a:bodyPr/>
        <a:lstStyle/>
        <a:p>
          <a:endParaRPr lang="en-US"/>
        </a:p>
      </dgm:t>
    </dgm:pt>
    <dgm:pt modelId="{47A236EB-E843-41B1-8819-FD809869DA39}">
      <dgm:prSet phldr="0"/>
      <dgm:spPr/>
      <dgm:t>
        <a:bodyPr/>
        <a:lstStyle/>
        <a:p>
          <a:pPr rtl="0"/>
          <a:r>
            <a:rPr lang="en-US">
              <a:latin typeface="Gill Sans MT" panose="020B0502020104020203"/>
            </a:rPr>
            <a:t>Equitable </a:t>
          </a:r>
        </a:p>
      </dgm:t>
    </dgm:pt>
    <dgm:pt modelId="{9604D17B-7FB7-40E6-835C-E25501AA94E0}" type="parTrans" cxnId="{CC493046-2B91-46E7-882B-AC2FF8E65684}">
      <dgm:prSet/>
      <dgm:spPr/>
    </dgm:pt>
    <dgm:pt modelId="{344F0CB1-0E3E-4EA6-A091-5418888EA3BD}" type="sibTrans" cxnId="{CC493046-2B91-46E7-882B-AC2FF8E65684}">
      <dgm:prSet/>
      <dgm:spPr/>
    </dgm:pt>
    <dgm:pt modelId="{99B04CD3-522B-4831-8F85-3CE9AB93736E}" type="pres">
      <dgm:prSet presAssocID="{54446AA2-886F-4002-AD77-96E8589CB005}" presName="Name0" presStyleCnt="0">
        <dgm:presLayoutVars>
          <dgm:dir/>
          <dgm:resizeHandles val="exact"/>
        </dgm:presLayoutVars>
      </dgm:prSet>
      <dgm:spPr/>
    </dgm:pt>
    <dgm:pt modelId="{D40E5F58-E327-49CF-B1D9-DEC13A9C1872}" type="pres">
      <dgm:prSet presAssocID="{B2C3D5DA-E81A-46B3-BEBF-849BD0A2EEDD}" presName="node" presStyleLbl="node1" presStyleIdx="0" presStyleCnt="6">
        <dgm:presLayoutVars>
          <dgm:bulletEnabled val="1"/>
        </dgm:presLayoutVars>
      </dgm:prSet>
      <dgm:spPr/>
    </dgm:pt>
    <dgm:pt modelId="{4ADF2EE3-189B-44E5-ABCF-B145588450B9}" type="pres">
      <dgm:prSet presAssocID="{F9A41189-489D-450D-9714-9299194C05F1}" presName="sibTrans" presStyleLbl="sibTrans2D1" presStyleIdx="0" presStyleCnt="5"/>
      <dgm:spPr/>
    </dgm:pt>
    <dgm:pt modelId="{E1D441D9-1662-4DBB-81DE-30AD3C77FE5B}" type="pres">
      <dgm:prSet presAssocID="{F9A41189-489D-450D-9714-9299194C05F1}" presName="connectorText" presStyleLbl="sibTrans2D1" presStyleIdx="0" presStyleCnt="5"/>
      <dgm:spPr/>
    </dgm:pt>
    <dgm:pt modelId="{45239A68-4555-4E31-9F45-4EBF78A84F2A}" type="pres">
      <dgm:prSet presAssocID="{9C1E4750-92F3-4E51-9AB9-79E55743DAFB}" presName="node" presStyleLbl="node1" presStyleIdx="1" presStyleCnt="6">
        <dgm:presLayoutVars>
          <dgm:bulletEnabled val="1"/>
        </dgm:presLayoutVars>
      </dgm:prSet>
      <dgm:spPr/>
    </dgm:pt>
    <dgm:pt modelId="{B3D08299-2946-482D-A176-B5A88F468012}" type="pres">
      <dgm:prSet presAssocID="{6FD988E5-8F9B-4DD8-BA6A-33CA6B6C2263}" presName="sibTrans" presStyleLbl="sibTrans2D1" presStyleIdx="1" presStyleCnt="5"/>
      <dgm:spPr/>
    </dgm:pt>
    <dgm:pt modelId="{A60FCF64-1B63-4ABB-9229-8AE1B1C15195}" type="pres">
      <dgm:prSet presAssocID="{6FD988E5-8F9B-4DD8-BA6A-33CA6B6C2263}" presName="connectorText" presStyleLbl="sibTrans2D1" presStyleIdx="1" presStyleCnt="5"/>
      <dgm:spPr/>
    </dgm:pt>
    <dgm:pt modelId="{3F3AF289-293B-477F-ABAC-49CA4C7CAE7C}" type="pres">
      <dgm:prSet presAssocID="{3678F6DC-7FAB-4FD7-86CC-8398FFFCCF45}" presName="node" presStyleLbl="node1" presStyleIdx="2" presStyleCnt="6">
        <dgm:presLayoutVars>
          <dgm:bulletEnabled val="1"/>
        </dgm:presLayoutVars>
      </dgm:prSet>
      <dgm:spPr/>
    </dgm:pt>
    <dgm:pt modelId="{F419B126-79EC-4F58-9ABC-CBC20391FB6E}" type="pres">
      <dgm:prSet presAssocID="{BB03B82F-F011-4D83-8D0B-C655A7B329EB}" presName="sibTrans" presStyleLbl="sibTrans2D1" presStyleIdx="2" presStyleCnt="5"/>
      <dgm:spPr/>
    </dgm:pt>
    <dgm:pt modelId="{B7B76C92-7647-4249-AFB5-0556D8D20B66}" type="pres">
      <dgm:prSet presAssocID="{BB03B82F-F011-4D83-8D0B-C655A7B329EB}" presName="connectorText" presStyleLbl="sibTrans2D1" presStyleIdx="2" presStyleCnt="5"/>
      <dgm:spPr/>
    </dgm:pt>
    <dgm:pt modelId="{FE1FDB32-7911-4836-9D38-8D9A75AA5BA5}" type="pres">
      <dgm:prSet presAssocID="{0448B7C1-DF0F-4DA2-9681-62A43FF683E5}" presName="node" presStyleLbl="node1" presStyleIdx="3" presStyleCnt="6">
        <dgm:presLayoutVars>
          <dgm:bulletEnabled val="1"/>
        </dgm:presLayoutVars>
      </dgm:prSet>
      <dgm:spPr/>
    </dgm:pt>
    <dgm:pt modelId="{01757278-7897-41F1-8E9F-59A4A01CB05B}" type="pres">
      <dgm:prSet presAssocID="{CBF9C09B-CE73-4E81-8597-A5177391674D}" presName="sibTrans" presStyleLbl="sibTrans2D1" presStyleIdx="3" presStyleCnt="5"/>
      <dgm:spPr/>
    </dgm:pt>
    <dgm:pt modelId="{74C2E32F-ADD2-4679-8DDD-689ED5A6D743}" type="pres">
      <dgm:prSet presAssocID="{CBF9C09B-CE73-4E81-8597-A5177391674D}" presName="connectorText" presStyleLbl="sibTrans2D1" presStyleIdx="3" presStyleCnt="5"/>
      <dgm:spPr/>
    </dgm:pt>
    <dgm:pt modelId="{530244C5-4088-4BBE-825F-7EC0B2E525F9}" type="pres">
      <dgm:prSet presAssocID="{E15349D0-8B3A-41B4-BB3C-09E236D119E7}" presName="node" presStyleLbl="node1" presStyleIdx="4" presStyleCnt="6">
        <dgm:presLayoutVars>
          <dgm:bulletEnabled val="1"/>
        </dgm:presLayoutVars>
      </dgm:prSet>
      <dgm:spPr/>
    </dgm:pt>
    <dgm:pt modelId="{22AC255C-6CF5-48E5-A2A2-3B0E9D89CC0A}" type="pres">
      <dgm:prSet presAssocID="{3A135072-06C3-43C6-9FBB-2BD2F3BD58F4}" presName="sibTrans" presStyleLbl="sibTrans2D1" presStyleIdx="4" presStyleCnt="5"/>
      <dgm:spPr/>
    </dgm:pt>
    <dgm:pt modelId="{E8C0F3A3-7A9F-4717-A98E-9640FB0E95A3}" type="pres">
      <dgm:prSet presAssocID="{3A135072-06C3-43C6-9FBB-2BD2F3BD58F4}" presName="connectorText" presStyleLbl="sibTrans2D1" presStyleIdx="4" presStyleCnt="5"/>
      <dgm:spPr/>
    </dgm:pt>
    <dgm:pt modelId="{A8EB26C0-C3A1-4FD4-A032-5C91CF748AA8}" type="pres">
      <dgm:prSet presAssocID="{47A236EB-E843-41B1-8819-FD809869DA39}" presName="node" presStyleLbl="node1" presStyleIdx="5" presStyleCnt="6">
        <dgm:presLayoutVars>
          <dgm:bulletEnabled val="1"/>
        </dgm:presLayoutVars>
      </dgm:prSet>
      <dgm:spPr/>
    </dgm:pt>
  </dgm:ptLst>
  <dgm:cxnLst>
    <dgm:cxn modelId="{620E7F02-F26E-4864-905A-8ED811AB3F63}" type="presOf" srcId="{E15349D0-8B3A-41B4-BB3C-09E236D119E7}" destId="{530244C5-4088-4BBE-825F-7EC0B2E525F9}" srcOrd="0" destOrd="0" presId="urn:microsoft.com/office/officeart/2005/8/layout/process1"/>
    <dgm:cxn modelId="{C9883218-1802-42FB-AD0F-914165CC1E45}" type="presOf" srcId="{6FD988E5-8F9B-4DD8-BA6A-33CA6B6C2263}" destId="{A60FCF64-1B63-4ABB-9229-8AE1B1C15195}" srcOrd="1" destOrd="0" presId="urn:microsoft.com/office/officeart/2005/8/layout/process1"/>
    <dgm:cxn modelId="{DB03E02A-604E-49DA-9284-73A120FB6A25}" type="presOf" srcId="{0448B7C1-DF0F-4DA2-9681-62A43FF683E5}" destId="{FE1FDB32-7911-4836-9D38-8D9A75AA5BA5}" srcOrd="0" destOrd="0" presId="urn:microsoft.com/office/officeart/2005/8/layout/process1"/>
    <dgm:cxn modelId="{7B31992E-E3A2-43D7-9836-647F30C52F71}" srcId="{54446AA2-886F-4002-AD77-96E8589CB005}" destId="{B2C3D5DA-E81A-46B3-BEBF-849BD0A2EEDD}" srcOrd="0" destOrd="0" parTransId="{3293943C-9FF3-409A-AB72-7C7D5E73B0B0}" sibTransId="{F9A41189-489D-450D-9714-9299194C05F1}"/>
    <dgm:cxn modelId="{E7FD2837-F22C-448B-84C6-9DA2E9942F57}" srcId="{54446AA2-886F-4002-AD77-96E8589CB005}" destId="{0448B7C1-DF0F-4DA2-9681-62A43FF683E5}" srcOrd="3" destOrd="0" parTransId="{A77CD31E-C365-4328-A62B-D4AB916B1C32}" sibTransId="{CBF9C09B-CE73-4E81-8597-A5177391674D}"/>
    <dgm:cxn modelId="{CC493046-2B91-46E7-882B-AC2FF8E65684}" srcId="{54446AA2-886F-4002-AD77-96E8589CB005}" destId="{47A236EB-E843-41B1-8819-FD809869DA39}" srcOrd="5" destOrd="0" parTransId="{9604D17B-7FB7-40E6-835C-E25501AA94E0}" sibTransId="{344F0CB1-0E3E-4EA6-A091-5418888EA3BD}"/>
    <dgm:cxn modelId="{6CBDE267-F882-4CEE-8C5F-815135DB780C}" type="presOf" srcId="{CBF9C09B-CE73-4E81-8597-A5177391674D}" destId="{74C2E32F-ADD2-4679-8DDD-689ED5A6D743}" srcOrd="1" destOrd="0" presId="urn:microsoft.com/office/officeart/2005/8/layout/process1"/>
    <dgm:cxn modelId="{C4EBA26A-4C0F-4E7F-AE14-D844A1C2B40C}" type="presOf" srcId="{B2C3D5DA-E81A-46B3-BEBF-849BD0A2EEDD}" destId="{D40E5F58-E327-49CF-B1D9-DEC13A9C1872}" srcOrd="0" destOrd="0" presId="urn:microsoft.com/office/officeart/2005/8/layout/process1"/>
    <dgm:cxn modelId="{A115B36D-0024-4EAB-9845-B524FB790AD2}" type="presOf" srcId="{3A135072-06C3-43C6-9FBB-2BD2F3BD58F4}" destId="{22AC255C-6CF5-48E5-A2A2-3B0E9D89CC0A}" srcOrd="0" destOrd="0" presId="urn:microsoft.com/office/officeart/2005/8/layout/process1"/>
    <dgm:cxn modelId="{158B2452-EB41-4614-82E6-F72FFF18C37A}" type="presOf" srcId="{54446AA2-886F-4002-AD77-96E8589CB005}" destId="{99B04CD3-522B-4831-8F85-3CE9AB93736E}" srcOrd="0" destOrd="0" presId="urn:microsoft.com/office/officeart/2005/8/layout/process1"/>
    <dgm:cxn modelId="{908F1773-1064-4B30-A361-1AC511A76051}" type="presOf" srcId="{BB03B82F-F011-4D83-8D0B-C655A7B329EB}" destId="{F419B126-79EC-4F58-9ABC-CBC20391FB6E}" srcOrd="0" destOrd="0" presId="urn:microsoft.com/office/officeart/2005/8/layout/process1"/>
    <dgm:cxn modelId="{EFEC2355-F42B-4951-B923-7EED49EDB03A}" type="presOf" srcId="{CBF9C09B-CE73-4E81-8597-A5177391674D}" destId="{01757278-7897-41F1-8E9F-59A4A01CB05B}" srcOrd="0" destOrd="0" presId="urn:microsoft.com/office/officeart/2005/8/layout/process1"/>
    <dgm:cxn modelId="{F2058875-2F8D-4BF4-911D-975ED22E87AF}" type="presOf" srcId="{3678F6DC-7FAB-4FD7-86CC-8398FFFCCF45}" destId="{3F3AF289-293B-477F-ABAC-49CA4C7CAE7C}" srcOrd="0" destOrd="0" presId="urn:microsoft.com/office/officeart/2005/8/layout/process1"/>
    <dgm:cxn modelId="{5B16945A-F434-4012-9FC8-B47D97C8D734}" type="presOf" srcId="{BB03B82F-F011-4D83-8D0B-C655A7B329EB}" destId="{B7B76C92-7647-4249-AFB5-0556D8D20B66}" srcOrd="1" destOrd="0" presId="urn:microsoft.com/office/officeart/2005/8/layout/process1"/>
    <dgm:cxn modelId="{2578F87F-2A14-496E-92B9-06EC03DDD3DF}" srcId="{54446AA2-886F-4002-AD77-96E8589CB005}" destId="{9C1E4750-92F3-4E51-9AB9-79E55743DAFB}" srcOrd="1" destOrd="0" parTransId="{36B428FB-DE29-4C21-8A3C-F69F428F29C5}" sibTransId="{6FD988E5-8F9B-4DD8-BA6A-33CA6B6C2263}"/>
    <dgm:cxn modelId="{EB8E18A3-CC63-421C-9E1E-89B82796B305}" type="presOf" srcId="{F9A41189-489D-450D-9714-9299194C05F1}" destId="{E1D441D9-1662-4DBB-81DE-30AD3C77FE5B}" srcOrd="1" destOrd="0" presId="urn:microsoft.com/office/officeart/2005/8/layout/process1"/>
    <dgm:cxn modelId="{C9E280B6-999C-43E5-82C7-3BC288C1548D}" srcId="{54446AA2-886F-4002-AD77-96E8589CB005}" destId="{E15349D0-8B3A-41B4-BB3C-09E236D119E7}" srcOrd="4" destOrd="0" parTransId="{5A103D03-34DD-4A02-B0A1-11EA619AAB1D}" sibTransId="{3A135072-06C3-43C6-9FBB-2BD2F3BD58F4}"/>
    <dgm:cxn modelId="{9EE07EBA-61AE-476A-BB81-FF81F746D45F}" srcId="{54446AA2-886F-4002-AD77-96E8589CB005}" destId="{3678F6DC-7FAB-4FD7-86CC-8398FFFCCF45}" srcOrd="2" destOrd="0" parTransId="{F1A33631-2E7E-4A28-904C-7BF78B337F16}" sibTransId="{BB03B82F-F011-4D83-8D0B-C655A7B329EB}"/>
    <dgm:cxn modelId="{F3AAD9C2-4A1C-413B-A609-3CD429B1539B}" type="presOf" srcId="{6FD988E5-8F9B-4DD8-BA6A-33CA6B6C2263}" destId="{B3D08299-2946-482D-A176-B5A88F468012}" srcOrd="0" destOrd="0" presId="urn:microsoft.com/office/officeart/2005/8/layout/process1"/>
    <dgm:cxn modelId="{6165CCD1-7CE0-44A2-9E45-E12942D21A95}" type="presOf" srcId="{9C1E4750-92F3-4E51-9AB9-79E55743DAFB}" destId="{45239A68-4555-4E31-9F45-4EBF78A84F2A}" srcOrd="0" destOrd="0" presId="urn:microsoft.com/office/officeart/2005/8/layout/process1"/>
    <dgm:cxn modelId="{E9BCA2D6-17E8-47D2-A303-51DE1A0B998A}" type="presOf" srcId="{47A236EB-E843-41B1-8819-FD809869DA39}" destId="{A8EB26C0-C3A1-4FD4-A032-5C91CF748AA8}" srcOrd="0" destOrd="0" presId="urn:microsoft.com/office/officeart/2005/8/layout/process1"/>
    <dgm:cxn modelId="{5E905BFC-4A98-4FA9-A591-97470B41210D}" type="presOf" srcId="{3A135072-06C3-43C6-9FBB-2BD2F3BD58F4}" destId="{E8C0F3A3-7A9F-4717-A98E-9640FB0E95A3}" srcOrd="1" destOrd="0" presId="urn:microsoft.com/office/officeart/2005/8/layout/process1"/>
    <dgm:cxn modelId="{D66B44FC-44BE-4903-8872-FEFF20B7D72B}" type="presOf" srcId="{F9A41189-489D-450D-9714-9299194C05F1}" destId="{4ADF2EE3-189B-44E5-ABCF-B145588450B9}" srcOrd="0" destOrd="0" presId="urn:microsoft.com/office/officeart/2005/8/layout/process1"/>
    <dgm:cxn modelId="{5DBDF342-9960-42B1-860A-5BE8E9D51C5C}" type="presParOf" srcId="{99B04CD3-522B-4831-8F85-3CE9AB93736E}" destId="{D40E5F58-E327-49CF-B1D9-DEC13A9C1872}" srcOrd="0" destOrd="0" presId="urn:microsoft.com/office/officeart/2005/8/layout/process1"/>
    <dgm:cxn modelId="{6838522D-C378-4414-AEDF-34C0FCC6C8ED}" type="presParOf" srcId="{99B04CD3-522B-4831-8F85-3CE9AB93736E}" destId="{4ADF2EE3-189B-44E5-ABCF-B145588450B9}" srcOrd="1" destOrd="0" presId="urn:microsoft.com/office/officeart/2005/8/layout/process1"/>
    <dgm:cxn modelId="{DDDA8E40-7098-4EDB-82B8-8DED1370D654}" type="presParOf" srcId="{4ADF2EE3-189B-44E5-ABCF-B145588450B9}" destId="{E1D441D9-1662-4DBB-81DE-30AD3C77FE5B}" srcOrd="0" destOrd="0" presId="urn:microsoft.com/office/officeart/2005/8/layout/process1"/>
    <dgm:cxn modelId="{F733D827-85A9-4326-A402-DB0BEBEF6BFD}" type="presParOf" srcId="{99B04CD3-522B-4831-8F85-3CE9AB93736E}" destId="{45239A68-4555-4E31-9F45-4EBF78A84F2A}" srcOrd="2" destOrd="0" presId="urn:microsoft.com/office/officeart/2005/8/layout/process1"/>
    <dgm:cxn modelId="{113048EC-B8B9-4159-83A1-75D4D3BD834F}" type="presParOf" srcId="{99B04CD3-522B-4831-8F85-3CE9AB93736E}" destId="{B3D08299-2946-482D-A176-B5A88F468012}" srcOrd="3" destOrd="0" presId="urn:microsoft.com/office/officeart/2005/8/layout/process1"/>
    <dgm:cxn modelId="{72234652-BE05-4D8B-81FD-44ADFEB54498}" type="presParOf" srcId="{B3D08299-2946-482D-A176-B5A88F468012}" destId="{A60FCF64-1B63-4ABB-9229-8AE1B1C15195}" srcOrd="0" destOrd="0" presId="urn:microsoft.com/office/officeart/2005/8/layout/process1"/>
    <dgm:cxn modelId="{334266FD-7C88-4909-86A4-E61163A3D863}" type="presParOf" srcId="{99B04CD3-522B-4831-8F85-3CE9AB93736E}" destId="{3F3AF289-293B-477F-ABAC-49CA4C7CAE7C}" srcOrd="4" destOrd="0" presId="urn:microsoft.com/office/officeart/2005/8/layout/process1"/>
    <dgm:cxn modelId="{FB92F55D-AE0F-4879-A3A0-905825D85AD8}" type="presParOf" srcId="{99B04CD3-522B-4831-8F85-3CE9AB93736E}" destId="{F419B126-79EC-4F58-9ABC-CBC20391FB6E}" srcOrd="5" destOrd="0" presId="urn:microsoft.com/office/officeart/2005/8/layout/process1"/>
    <dgm:cxn modelId="{E4C52A3B-C2ED-4DC6-8FE2-AA84B68EE7BA}" type="presParOf" srcId="{F419B126-79EC-4F58-9ABC-CBC20391FB6E}" destId="{B7B76C92-7647-4249-AFB5-0556D8D20B66}" srcOrd="0" destOrd="0" presId="urn:microsoft.com/office/officeart/2005/8/layout/process1"/>
    <dgm:cxn modelId="{3DAEAE5A-7281-42DC-978B-FAEEDC9FBD7F}" type="presParOf" srcId="{99B04CD3-522B-4831-8F85-3CE9AB93736E}" destId="{FE1FDB32-7911-4836-9D38-8D9A75AA5BA5}" srcOrd="6" destOrd="0" presId="urn:microsoft.com/office/officeart/2005/8/layout/process1"/>
    <dgm:cxn modelId="{82D2DBB2-84F4-4941-AB9E-1D94B7AC2DD6}" type="presParOf" srcId="{99B04CD3-522B-4831-8F85-3CE9AB93736E}" destId="{01757278-7897-41F1-8E9F-59A4A01CB05B}" srcOrd="7" destOrd="0" presId="urn:microsoft.com/office/officeart/2005/8/layout/process1"/>
    <dgm:cxn modelId="{3C3D1EE1-789F-4654-8C27-3084BE7D0BBE}" type="presParOf" srcId="{01757278-7897-41F1-8E9F-59A4A01CB05B}" destId="{74C2E32F-ADD2-4679-8DDD-689ED5A6D743}" srcOrd="0" destOrd="0" presId="urn:microsoft.com/office/officeart/2005/8/layout/process1"/>
    <dgm:cxn modelId="{2A47C9EA-C399-4F04-965B-F17FCD801706}" type="presParOf" srcId="{99B04CD3-522B-4831-8F85-3CE9AB93736E}" destId="{530244C5-4088-4BBE-825F-7EC0B2E525F9}" srcOrd="8" destOrd="0" presId="urn:microsoft.com/office/officeart/2005/8/layout/process1"/>
    <dgm:cxn modelId="{05A6313D-4018-4109-9C3E-2C0DB9666F6F}" type="presParOf" srcId="{99B04CD3-522B-4831-8F85-3CE9AB93736E}" destId="{22AC255C-6CF5-48E5-A2A2-3B0E9D89CC0A}" srcOrd="9" destOrd="0" presId="urn:microsoft.com/office/officeart/2005/8/layout/process1"/>
    <dgm:cxn modelId="{2C67713D-E020-484D-AF9C-2B622516CEAF}" type="presParOf" srcId="{22AC255C-6CF5-48E5-A2A2-3B0E9D89CC0A}" destId="{E8C0F3A3-7A9F-4717-A98E-9640FB0E95A3}" srcOrd="0" destOrd="0" presId="urn:microsoft.com/office/officeart/2005/8/layout/process1"/>
    <dgm:cxn modelId="{C3AE532E-AF65-4B74-95B8-97EE040B15B8}" type="presParOf" srcId="{99B04CD3-522B-4831-8F85-3CE9AB93736E}" destId="{A8EB26C0-C3A1-4FD4-A032-5C91CF748AA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446AA2-886F-4002-AD77-96E8589CB005}" type="doc">
      <dgm:prSet loTypeId="urn:microsoft.com/office/officeart/2005/8/layout/process1" loCatId="process" qsTypeId="urn:microsoft.com/office/officeart/2005/8/quickstyle/simple1" qsCatId="simple" csTypeId="urn:microsoft.com/office/officeart/2005/8/colors/accent1_2" csCatId="accent1" phldr="1"/>
      <dgm:spPr/>
    </dgm:pt>
    <dgm:pt modelId="{B2C3D5DA-E81A-46B3-BEBF-849BD0A2EEDD}">
      <dgm:prSet phldrT="[Text]" phldr="0"/>
      <dgm:spPr/>
      <dgm:t>
        <a:bodyPr/>
        <a:lstStyle/>
        <a:p>
          <a:pPr rtl="0"/>
          <a:r>
            <a:rPr lang="en-US">
              <a:latin typeface="Gill Sans MT" panose="020B0502020104020203"/>
            </a:rPr>
            <a:t>Project Home</a:t>
          </a:r>
          <a:endParaRPr lang="en-US"/>
        </a:p>
      </dgm:t>
    </dgm:pt>
    <dgm:pt modelId="{3293943C-9FF3-409A-AB72-7C7D5E73B0B0}" type="parTrans" cxnId="{7B31992E-E3A2-43D7-9836-647F30C52F71}">
      <dgm:prSet/>
      <dgm:spPr/>
    </dgm:pt>
    <dgm:pt modelId="{F9A41189-489D-450D-9714-9299194C05F1}" type="sibTrans" cxnId="{7B31992E-E3A2-43D7-9836-647F30C52F71}">
      <dgm:prSet/>
      <dgm:spPr/>
      <dgm:t>
        <a:bodyPr/>
        <a:lstStyle/>
        <a:p>
          <a:endParaRPr lang="en-US"/>
        </a:p>
      </dgm:t>
    </dgm:pt>
    <dgm:pt modelId="{9C1E4750-92F3-4E51-9AB9-79E55743DAFB}">
      <dgm:prSet phldrT="[Text]" phldr="0"/>
      <dgm:spPr/>
      <dgm:t>
        <a:bodyPr/>
        <a:lstStyle/>
        <a:p>
          <a:pPr rtl="0"/>
          <a:r>
            <a:rPr lang="en-US">
              <a:latin typeface="Gill Sans MT" panose="020B0502020104020203"/>
            </a:rPr>
            <a:t>What is UTC?</a:t>
          </a:r>
          <a:endParaRPr lang="en-US"/>
        </a:p>
      </dgm:t>
    </dgm:pt>
    <dgm:pt modelId="{36B428FB-DE29-4C21-8A3C-F69F428F29C5}" type="parTrans" cxnId="{2578F87F-2A14-496E-92B9-06EC03DDD3DF}">
      <dgm:prSet/>
      <dgm:spPr/>
    </dgm:pt>
    <dgm:pt modelId="{6FD988E5-8F9B-4DD8-BA6A-33CA6B6C2263}" type="sibTrans" cxnId="{2578F87F-2A14-496E-92B9-06EC03DDD3DF}">
      <dgm:prSet/>
      <dgm:spPr/>
      <dgm:t>
        <a:bodyPr/>
        <a:lstStyle/>
        <a:p>
          <a:endParaRPr lang="en-US"/>
        </a:p>
      </dgm:t>
    </dgm:pt>
    <dgm:pt modelId="{3678F6DC-7FAB-4FD7-86CC-8398FFFCCF45}">
      <dgm:prSet phldrT="[Text]" phldr="0"/>
      <dgm:spPr/>
      <dgm:t>
        <a:bodyPr/>
        <a:lstStyle/>
        <a:p>
          <a:pPr rtl="0"/>
          <a:r>
            <a:rPr lang="en-US">
              <a:latin typeface="Gill Sans MT" panose="020B0502020104020203"/>
            </a:rPr>
            <a:t>Benefits / Value</a:t>
          </a:r>
          <a:endParaRPr lang="en-US"/>
        </a:p>
      </dgm:t>
    </dgm:pt>
    <dgm:pt modelId="{F1A33631-2E7E-4A28-904C-7BF78B337F16}" type="parTrans" cxnId="{9EE07EBA-61AE-476A-BB81-FF81F746D45F}">
      <dgm:prSet/>
      <dgm:spPr/>
    </dgm:pt>
    <dgm:pt modelId="{BB03B82F-F011-4D83-8D0B-C655A7B329EB}" type="sibTrans" cxnId="{9EE07EBA-61AE-476A-BB81-FF81F746D45F}">
      <dgm:prSet/>
      <dgm:spPr/>
      <dgm:t>
        <a:bodyPr/>
        <a:lstStyle/>
        <a:p>
          <a:endParaRPr lang="en-US"/>
        </a:p>
      </dgm:t>
    </dgm:pt>
    <dgm:pt modelId="{0448B7C1-DF0F-4DA2-9681-62A43FF683E5}">
      <dgm:prSet phldr="0"/>
      <dgm:spPr/>
      <dgm:t>
        <a:bodyPr/>
        <a:lstStyle/>
        <a:p>
          <a:pPr rtl="0"/>
          <a:r>
            <a:rPr lang="en-US">
              <a:latin typeface="Gill Sans MT" panose="020B0502020104020203"/>
            </a:rPr>
            <a:t>Washington, DC</a:t>
          </a:r>
        </a:p>
      </dgm:t>
    </dgm:pt>
    <dgm:pt modelId="{A77CD31E-C365-4328-A62B-D4AB916B1C32}" type="parTrans" cxnId="{E7FD2837-F22C-448B-84C6-9DA2E9942F57}">
      <dgm:prSet/>
      <dgm:spPr/>
    </dgm:pt>
    <dgm:pt modelId="{CBF9C09B-CE73-4E81-8597-A5177391674D}" type="sibTrans" cxnId="{E7FD2837-F22C-448B-84C6-9DA2E9942F57}">
      <dgm:prSet/>
      <dgm:spPr/>
      <dgm:t>
        <a:bodyPr/>
        <a:lstStyle/>
        <a:p>
          <a:endParaRPr lang="en-US"/>
        </a:p>
      </dgm:t>
    </dgm:pt>
    <dgm:pt modelId="{E15349D0-8B3A-41B4-BB3C-09E236D119E7}">
      <dgm:prSet phldr="0"/>
      <dgm:spPr/>
      <dgm:t>
        <a:bodyPr/>
        <a:lstStyle/>
        <a:p>
          <a:pPr rtl="0"/>
          <a:r>
            <a:rPr lang="en-US">
              <a:latin typeface="Gill Sans MT" panose="020B0502020104020203"/>
            </a:rPr>
            <a:t>The Canopy</a:t>
          </a:r>
          <a:endParaRPr lang="en-US"/>
        </a:p>
      </dgm:t>
    </dgm:pt>
    <dgm:pt modelId="{5A103D03-34DD-4A02-B0A1-11EA619AAB1D}" type="parTrans" cxnId="{C9E280B6-999C-43E5-82C7-3BC288C1548D}">
      <dgm:prSet/>
      <dgm:spPr/>
    </dgm:pt>
    <dgm:pt modelId="{3A135072-06C3-43C6-9FBB-2BD2F3BD58F4}" type="sibTrans" cxnId="{C9E280B6-999C-43E5-82C7-3BC288C1548D}">
      <dgm:prSet/>
      <dgm:spPr/>
      <dgm:t>
        <a:bodyPr/>
        <a:lstStyle/>
        <a:p>
          <a:endParaRPr lang="en-US"/>
        </a:p>
      </dgm:t>
    </dgm:pt>
    <dgm:pt modelId="{47A236EB-E843-41B1-8819-FD809869DA39}">
      <dgm:prSet phldr="0"/>
      <dgm:spPr/>
      <dgm:t>
        <a:bodyPr/>
        <a:lstStyle/>
        <a:p>
          <a:pPr rtl="0"/>
          <a:r>
            <a:rPr lang="en-US">
              <a:latin typeface="Gill Sans MT" panose="020B0502020104020203"/>
            </a:rPr>
            <a:t>Equitable </a:t>
          </a:r>
        </a:p>
      </dgm:t>
    </dgm:pt>
    <dgm:pt modelId="{9604D17B-7FB7-40E6-835C-E25501AA94E0}" type="parTrans" cxnId="{CC493046-2B91-46E7-882B-AC2FF8E65684}">
      <dgm:prSet/>
      <dgm:spPr/>
    </dgm:pt>
    <dgm:pt modelId="{344F0CB1-0E3E-4EA6-A091-5418888EA3BD}" type="sibTrans" cxnId="{CC493046-2B91-46E7-882B-AC2FF8E65684}">
      <dgm:prSet/>
      <dgm:spPr/>
    </dgm:pt>
    <dgm:pt modelId="{99B04CD3-522B-4831-8F85-3CE9AB93736E}" type="pres">
      <dgm:prSet presAssocID="{54446AA2-886F-4002-AD77-96E8589CB005}" presName="Name0" presStyleCnt="0">
        <dgm:presLayoutVars>
          <dgm:dir/>
          <dgm:resizeHandles val="exact"/>
        </dgm:presLayoutVars>
      </dgm:prSet>
      <dgm:spPr/>
    </dgm:pt>
    <dgm:pt modelId="{D40E5F58-E327-49CF-B1D9-DEC13A9C1872}" type="pres">
      <dgm:prSet presAssocID="{B2C3D5DA-E81A-46B3-BEBF-849BD0A2EEDD}" presName="node" presStyleLbl="node1" presStyleIdx="0" presStyleCnt="6">
        <dgm:presLayoutVars>
          <dgm:bulletEnabled val="1"/>
        </dgm:presLayoutVars>
      </dgm:prSet>
      <dgm:spPr/>
    </dgm:pt>
    <dgm:pt modelId="{4ADF2EE3-189B-44E5-ABCF-B145588450B9}" type="pres">
      <dgm:prSet presAssocID="{F9A41189-489D-450D-9714-9299194C05F1}" presName="sibTrans" presStyleLbl="sibTrans2D1" presStyleIdx="0" presStyleCnt="5"/>
      <dgm:spPr/>
    </dgm:pt>
    <dgm:pt modelId="{E1D441D9-1662-4DBB-81DE-30AD3C77FE5B}" type="pres">
      <dgm:prSet presAssocID="{F9A41189-489D-450D-9714-9299194C05F1}" presName="connectorText" presStyleLbl="sibTrans2D1" presStyleIdx="0" presStyleCnt="5"/>
      <dgm:spPr/>
    </dgm:pt>
    <dgm:pt modelId="{45239A68-4555-4E31-9F45-4EBF78A84F2A}" type="pres">
      <dgm:prSet presAssocID="{9C1E4750-92F3-4E51-9AB9-79E55743DAFB}" presName="node" presStyleLbl="node1" presStyleIdx="1" presStyleCnt="6">
        <dgm:presLayoutVars>
          <dgm:bulletEnabled val="1"/>
        </dgm:presLayoutVars>
      </dgm:prSet>
      <dgm:spPr/>
    </dgm:pt>
    <dgm:pt modelId="{B3D08299-2946-482D-A176-B5A88F468012}" type="pres">
      <dgm:prSet presAssocID="{6FD988E5-8F9B-4DD8-BA6A-33CA6B6C2263}" presName="sibTrans" presStyleLbl="sibTrans2D1" presStyleIdx="1" presStyleCnt="5"/>
      <dgm:spPr/>
    </dgm:pt>
    <dgm:pt modelId="{A60FCF64-1B63-4ABB-9229-8AE1B1C15195}" type="pres">
      <dgm:prSet presAssocID="{6FD988E5-8F9B-4DD8-BA6A-33CA6B6C2263}" presName="connectorText" presStyleLbl="sibTrans2D1" presStyleIdx="1" presStyleCnt="5"/>
      <dgm:spPr/>
    </dgm:pt>
    <dgm:pt modelId="{3F3AF289-293B-477F-ABAC-49CA4C7CAE7C}" type="pres">
      <dgm:prSet presAssocID="{3678F6DC-7FAB-4FD7-86CC-8398FFFCCF45}" presName="node" presStyleLbl="node1" presStyleIdx="2" presStyleCnt="6">
        <dgm:presLayoutVars>
          <dgm:bulletEnabled val="1"/>
        </dgm:presLayoutVars>
      </dgm:prSet>
      <dgm:spPr/>
    </dgm:pt>
    <dgm:pt modelId="{F419B126-79EC-4F58-9ABC-CBC20391FB6E}" type="pres">
      <dgm:prSet presAssocID="{BB03B82F-F011-4D83-8D0B-C655A7B329EB}" presName="sibTrans" presStyleLbl="sibTrans2D1" presStyleIdx="2" presStyleCnt="5"/>
      <dgm:spPr/>
    </dgm:pt>
    <dgm:pt modelId="{B7B76C92-7647-4249-AFB5-0556D8D20B66}" type="pres">
      <dgm:prSet presAssocID="{BB03B82F-F011-4D83-8D0B-C655A7B329EB}" presName="connectorText" presStyleLbl="sibTrans2D1" presStyleIdx="2" presStyleCnt="5"/>
      <dgm:spPr/>
    </dgm:pt>
    <dgm:pt modelId="{FE1FDB32-7911-4836-9D38-8D9A75AA5BA5}" type="pres">
      <dgm:prSet presAssocID="{0448B7C1-DF0F-4DA2-9681-62A43FF683E5}" presName="node" presStyleLbl="node1" presStyleIdx="3" presStyleCnt="6">
        <dgm:presLayoutVars>
          <dgm:bulletEnabled val="1"/>
        </dgm:presLayoutVars>
      </dgm:prSet>
      <dgm:spPr/>
    </dgm:pt>
    <dgm:pt modelId="{01757278-7897-41F1-8E9F-59A4A01CB05B}" type="pres">
      <dgm:prSet presAssocID="{CBF9C09B-CE73-4E81-8597-A5177391674D}" presName="sibTrans" presStyleLbl="sibTrans2D1" presStyleIdx="3" presStyleCnt="5"/>
      <dgm:spPr/>
    </dgm:pt>
    <dgm:pt modelId="{74C2E32F-ADD2-4679-8DDD-689ED5A6D743}" type="pres">
      <dgm:prSet presAssocID="{CBF9C09B-CE73-4E81-8597-A5177391674D}" presName="connectorText" presStyleLbl="sibTrans2D1" presStyleIdx="3" presStyleCnt="5"/>
      <dgm:spPr/>
    </dgm:pt>
    <dgm:pt modelId="{530244C5-4088-4BBE-825F-7EC0B2E525F9}" type="pres">
      <dgm:prSet presAssocID="{E15349D0-8B3A-41B4-BB3C-09E236D119E7}" presName="node" presStyleLbl="node1" presStyleIdx="4" presStyleCnt="6">
        <dgm:presLayoutVars>
          <dgm:bulletEnabled val="1"/>
        </dgm:presLayoutVars>
      </dgm:prSet>
      <dgm:spPr/>
    </dgm:pt>
    <dgm:pt modelId="{22AC255C-6CF5-48E5-A2A2-3B0E9D89CC0A}" type="pres">
      <dgm:prSet presAssocID="{3A135072-06C3-43C6-9FBB-2BD2F3BD58F4}" presName="sibTrans" presStyleLbl="sibTrans2D1" presStyleIdx="4" presStyleCnt="5"/>
      <dgm:spPr/>
    </dgm:pt>
    <dgm:pt modelId="{E8C0F3A3-7A9F-4717-A98E-9640FB0E95A3}" type="pres">
      <dgm:prSet presAssocID="{3A135072-06C3-43C6-9FBB-2BD2F3BD58F4}" presName="connectorText" presStyleLbl="sibTrans2D1" presStyleIdx="4" presStyleCnt="5"/>
      <dgm:spPr/>
    </dgm:pt>
    <dgm:pt modelId="{A8EB26C0-C3A1-4FD4-A032-5C91CF748AA8}" type="pres">
      <dgm:prSet presAssocID="{47A236EB-E843-41B1-8819-FD809869DA39}" presName="node" presStyleLbl="node1" presStyleIdx="5" presStyleCnt="6">
        <dgm:presLayoutVars>
          <dgm:bulletEnabled val="1"/>
        </dgm:presLayoutVars>
      </dgm:prSet>
      <dgm:spPr/>
    </dgm:pt>
  </dgm:ptLst>
  <dgm:cxnLst>
    <dgm:cxn modelId="{620E7F02-F26E-4864-905A-8ED811AB3F63}" type="presOf" srcId="{E15349D0-8B3A-41B4-BB3C-09E236D119E7}" destId="{530244C5-4088-4BBE-825F-7EC0B2E525F9}" srcOrd="0" destOrd="0" presId="urn:microsoft.com/office/officeart/2005/8/layout/process1"/>
    <dgm:cxn modelId="{791F2510-5395-43CA-A556-46DCD3924180}" type="presOf" srcId="{F9A41189-489D-450D-9714-9299194C05F1}" destId="{E1D441D9-1662-4DBB-81DE-30AD3C77FE5B}" srcOrd="1" destOrd="0" presId="urn:microsoft.com/office/officeart/2005/8/layout/process1"/>
    <dgm:cxn modelId="{DB03E02A-604E-49DA-9284-73A120FB6A25}" type="presOf" srcId="{0448B7C1-DF0F-4DA2-9681-62A43FF683E5}" destId="{FE1FDB32-7911-4836-9D38-8D9A75AA5BA5}" srcOrd="0" destOrd="0" presId="urn:microsoft.com/office/officeart/2005/8/layout/process1"/>
    <dgm:cxn modelId="{7B31992E-E3A2-43D7-9836-647F30C52F71}" srcId="{54446AA2-886F-4002-AD77-96E8589CB005}" destId="{B2C3D5DA-E81A-46B3-BEBF-849BD0A2EEDD}" srcOrd="0" destOrd="0" parTransId="{3293943C-9FF3-409A-AB72-7C7D5E73B0B0}" sibTransId="{F9A41189-489D-450D-9714-9299194C05F1}"/>
    <dgm:cxn modelId="{7A08F234-7F66-4046-BFD6-64986895A075}" type="presOf" srcId="{6FD988E5-8F9B-4DD8-BA6A-33CA6B6C2263}" destId="{A60FCF64-1B63-4ABB-9229-8AE1B1C15195}" srcOrd="1" destOrd="0" presId="urn:microsoft.com/office/officeart/2005/8/layout/process1"/>
    <dgm:cxn modelId="{E7FD2837-F22C-448B-84C6-9DA2E9942F57}" srcId="{54446AA2-886F-4002-AD77-96E8589CB005}" destId="{0448B7C1-DF0F-4DA2-9681-62A43FF683E5}" srcOrd="3" destOrd="0" parTransId="{A77CD31E-C365-4328-A62B-D4AB916B1C32}" sibTransId="{CBF9C09B-CE73-4E81-8597-A5177391674D}"/>
    <dgm:cxn modelId="{CC493046-2B91-46E7-882B-AC2FF8E65684}" srcId="{54446AA2-886F-4002-AD77-96E8589CB005}" destId="{47A236EB-E843-41B1-8819-FD809869DA39}" srcOrd="5" destOrd="0" parTransId="{9604D17B-7FB7-40E6-835C-E25501AA94E0}" sibTransId="{344F0CB1-0E3E-4EA6-A091-5418888EA3BD}"/>
    <dgm:cxn modelId="{23F0E067-F062-4244-90FE-97FE70AD34C5}" type="presOf" srcId="{CBF9C09B-CE73-4E81-8597-A5177391674D}" destId="{74C2E32F-ADD2-4679-8DDD-689ED5A6D743}" srcOrd="1" destOrd="0" presId="urn:microsoft.com/office/officeart/2005/8/layout/process1"/>
    <dgm:cxn modelId="{C4EBA26A-4C0F-4E7F-AE14-D844A1C2B40C}" type="presOf" srcId="{B2C3D5DA-E81A-46B3-BEBF-849BD0A2EEDD}" destId="{D40E5F58-E327-49CF-B1D9-DEC13A9C1872}" srcOrd="0" destOrd="0" presId="urn:microsoft.com/office/officeart/2005/8/layout/process1"/>
    <dgm:cxn modelId="{A115B36D-0024-4EAB-9845-B524FB790AD2}" type="presOf" srcId="{3A135072-06C3-43C6-9FBB-2BD2F3BD58F4}" destId="{22AC255C-6CF5-48E5-A2A2-3B0E9D89CC0A}" srcOrd="0" destOrd="0" presId="urn:microsoft.com/office/officeart/2005/8/layout/process1"/>
    <dgm:cxn modelId="{158B2452-EB41-4614-82E6-F72FFF18C37A}" type="presOf" srcId="{54446AA2-886F-4002-AD77-96E8589CB005}" destId="{99B04CD3-522B-4831-8F85-3CE9AB93736E}" srcOrd="0" destOrd="0" presId="urn:microsoft.com/office/officeart/2005/8/layout/process1"/>
    <dgm:cxn modelId="{908F1773-1064-4B30-A361-1AC511A76051}" type="presOf" srcId="{BB03B82F-F011-4D83-8D0B-C655A7B329EB}" destId="{F419B126-79EC-4F58-9ABC-CBC20391FB6E}" srcOrd="0" destOrd="0" presId="urn:microsoft.com/office/officeart/2005/8/layout/process1"/>
    <dgm:cxn modelId="{EFEC2355-F42B-4951-B923-7EED49EDB03A}" type="presOf" srcId="{CBF9C09B-CE73-4E81-8597-A5177391674D}" destId="{01757278-7897-41F1-8E9F-59A4A01CB05B}" srcOrd="0" destOrd="0" presId="urn:microsoft.com/office/officeart/2005/8/layout/process1"/>
    <dgm:cxn modelId="{F2058875-2F8D-4BF4-911D-975ED22E87AF}" type="presOf" srcId="{3678F6DC-7FAB-4FD7-86CC-8398FFFCCF45}" destId="{3F3AF289-293B-477F-ABAC-49CA4C7CAE7C}" srcOrd="0" destOrd="0" presId="urn:microsoft.com/office/officeart/2005/8/layout/process1"/>
    <dgm:cxn modelId="{2578F87F-2A14-496E-92B9-06EC03DDD3DF}" srcId="{54446AA2-886F-4002-AD77-96E8589CB005}" destId="{9C1E4750-92F3-4E51-9AB9-79E55743DAFB}" srcOrd="1" destOrd="0" parTransId="{36B428FB-DE29-4C21-8A3C-F69F428F29C5}" sibTransId="{6FD988E5-8F9B-4DD8-BA6A-33CA6B6C2263}"/>
    <dgm:cxn modelId="{AB92008E-7C88-4818-8006-77FEF938CEE8}" type="presOf" srcId="{3A135072-06C3-43C6-9FBB-2BD2F3BD58F4}" destId="{E8C0F3A3-7A9F-4717-A98E-9640FB0E95A3}" srcOrd="1" destOrd="0" presId="urn:microsoft.com/office/officeart/2005/8/layout/process1"/>
    <dgm:cxn modelId="{C9E280B6-999C-43E5-82C7-3BC288C1548D}" srcId="{54446AA2-886F-4002-AD77-96E8589CB005}" destId="{E15349D0-8B3A-41B4-BB3C-09E236D119E7}" srcOrd="4" destOrd="0" parTransId="{5A103D03-34DD-4A02-B0A1-11EA619AAB1D}" sibTransId="{3A135072-06C3-43C6-9FBB-2BD2F3BD58F4}"/>
    <dgm:cxn modelId="{9EE07EBA-61AE-476A-BB81-FF81F746D45F}" srcId="{54446AA2-886F-4002-AD77-96E8589CB005}" destId="{3678F6DC-7FAB-4FD7-86CC-8398FFFCCF45}" srcOrd="2" destOrd="0" parTransId="{F1A33631-2E7E-4A28-904C-7BF78B337F16}" sibTransId="{BB03B82F-F011-4D83-8D0B-C655A7B329EB}"/>
    <dgm:cxn modelId="{F3AAD9C2-4A1C-413B-A609-3CD429B1539B}" type="presOf" srcId="{6FD988E5-8F9B-4DD8-BA6A-33CA6B6C2263}" destId="{B3D08299-2946-482D-A176-B5A88F468012}" srcOrd="0" destOrd="0" presId="urn:microsoft.com/office/officeart/2005/8/layout/process1"/>
    <dgm:cxn modelId="{6165CCD1-7CE0-44A2-9E45-E12942D21A95}" type="presOf" srcId="{9C1E4750-92F3-4E51-9AB9-79E55743DAFB}" destId="{45239A68-4555-4E31-9F45-4EBF78A84F2A}" srcOrd="0" destOrd="0" presId="urn:microsoft.com/office/officeart/2005/8/layout/process1"/>
    <dgm:cxn modelId="{E9BCA2D6-17E8-47D2-A303-51DE1A0B998A}" type="presOf" srcId="{47A236EB-E843-41B1-8819-FD809869DA39}" destId="{A8EB26C0-C3A1-4FD4-A032-5C91CF748AA8}" srcOrd="0" destOrd="0" presId="urn:microsoft.com/office/officeart/2005/8/layout/process1"/>
    <dgm:cxn modelId="{870CC1DC-8F7B-4768-9945-709B9F7B5C8B}" type="presOf" srcId="{BB03B82F-F011-4D83-8D0B-C655A7B329EB}" destId="{B7B76C92-7647-4249-AFB5-0556D8D20B66}" srcOrd="1" destOrd="0" presId="urn:microsoft.com/office/officeart/2005/8/layout/process1"/>
    <dgm:cxn modelId="{D66B44FC-44BE-4903-8872-FEFF20B7D72B}" type="presOf" srcId="{F9A41189-489D-450D-9714-9299194C05F1}" destId="{4ADF2EE3-189B-44E5-ABCF-B145588450B9}" srcOrd="0" destOrd="0" presId="urn:microsoft.com/office/officeart/2005/8/layout/process1"/>
    <dgm:cxn modelId="{5DBDF342-9960-42B1-860A-5BE8E9D51C5C}" type="presParOf" srcId="{99B04CD3-522B-4831-8F85-3CE9AB93736E}" destId="{D40E5F58-E327-49CF-B1D9-DEC13A9C1872}" srcOrd="0" destOrd="0" presId="urn:microsoft.com/office/officeart/2005/8/layout/process1"/>
    <dgm:cxn modelId="{6838522D-C378-4414-AEDF-34C0FCC6C8ED}" type="presParOf" srcId="{99B04CD3-522B-4831-8F85-3CE9AB93736E}" destId="{4ADF2EE3-189B-44E5-ABCF-B145588450B9}" srcOrd="1" destOrd="0" presId="urn:microsoft.com/office/officeart/2005/8/layout/process1"/>
    <dgm:cxn modelId="{392A801F-3211-41F1-8173-B79412D203D1}" type="presParOf" srcId="{4ADF2EE3-189B-44E5-ABCF-B145588450B9}" destId="{E1D441D9-1662-4DBB-81DE-30AD3C77FE5B}" srcOrd="0" destOrd="0" presId="urn:microsoft.com/office/officeart/2005/8/layout/process1"/>
    <dgm:cxn modelId="{F733D827-85A9-4326-A402-DB0BEBEF6BFD}" type="presParOf" srcId="{99B04CD3-522B-4831-8F85-3CE9AB93736E}" destId="{45239A68-4555-4E31-9F45-4EBF78A84F2A}" srcOrd="2" destOrd="0" presId="urn:microsoft.com/office/officeart/2005/8/layout/process1"/>
    <dgm:cxn modelId="{113048EC-B8B9-4159-83A1-75D4D3BD834F}" type="presParOf" srcId="{99B04CD3-522B-4831-8F85-3CE9AB93736E}" destId="{B3D08299-2946-482D-A176-B5A88F468012}" srcOrd="3" destOrd="0" presId="urn:microsoft.com/office/officeart/2005/8/layout/process1"/>
    <dgm:cxn modelId="{B1949ECE-E36B-45BC-B6B6-B0C44285C08F}" type="presParOf" srcId="{B3D08299-2946-482D-A176-B5A88F468012}" destId="{A60FCF64-1B63-4ABB-9229-8AE1B1C15195}" srcOrd="0" destOrd="0" presId="urn:microsoft.com/office/officeart/2005/8/layout/process1"/>
    <dgm:cxn modelId="{334266FD-7C88-4909-86A4-E61163A3D863}" type="presParOf" srcId="{99B04CD3-522B-4831-8F85-3CE9AB93736E}" destId="{3F3AF289-293B-477F-ABAC-49CA4C7CAE7C}" srcOrd="4" destOrd="0" presId="urn:microsoft.com/office/officeart/2005/8/layout/process1"/>
    <dgm:cxn modelId="{FB92F55D-AE0F-4879-A3A0-905825D85AD8}" type="presParOf" srcId="{99B04CD3-522B-4831-8F85-3CE9AB93736E}" destId="{F419B126-79EC-4F58-9ABC-CBC20391FB6E}" srcOrd="5" destOrd="0" presId="urn:microsoft.com/office/officeart/2005/8/layout/process1"/>
    <dgm:cxn modelId="{A94A20C6-191C-48BA-ABB1-4EA821A95358}" type="presParOf" srcId="{F419B126-79EC-4F58-9ABC-CBC20391FB6E}" destId="{B7B76C92-7647-4249-AFB5-0556D8D20B66}" srcOrd="0" destOrd="0" presId="urn:microsoft.com/office/officeart/2005/8/layout/process1"/>
    <dgm:cxn modelId="{3DAEAE5A-7281-42DC-978B-FAEEDC9FBD7F}" type="presParOf" srcId="{99B04CD3-522B-4831-8F85-3CE9AB93736E}" destId="{FE1FDB32-7911-4836-9D38-8D9A75AA5BA5}" srcOrd="6" destOrd="0" presId="urn:microsoft.com/office/officeart/2005/8/layout/process1"/>
    <dgm:cxn modelId="{82D2DBB2-84F4-4941-AB9E-1D94B7AC2DD6}" type="presParOf" srcId="{99B04CD3-522B-4831-8F85-3CE9AB93736E}" destId="{01757278-7897-41F1-8E9F-59A4A01CB05B}" srcOrd="7" destOrd="0" presId="urn:microsoft.com/office/officeart/2005/8/layout/process1"/>
    <dgm:cxn modelId="{3084B7A3-8261-424B-935B-BF7B3EB2F9E4}" type="presParOf" srcId="{01757278-7897-41F1-8E9F-59A4A01CB05B}" destId="{74C2E32F-ADD2-4679-8DDD-689ED5A6D743}" srcOrd="0" destOrd="0" presId="urn:microsoft.com/office/officeart/2005/8/layout/process1"/>
    <dgm:cxn modelId="{2A47C9EA-C399-4F04-965B-F17FCD801706}" type="presParOf" srcId="{99B04CD3-522B-4831-8F85-3CE9AB93736E}" destId="{530244C5-4088-4BBE-825F-7EC0B2E525F9}" srcOrd="8" destOrd="0" presId="urn:microsoft.com/office/officeart/2005/8/layout/process1"/>
    <dgm:cxn modelId="{05A6313D-4018-4109-9C3E-2C0DB9666F6F}" type="presParOf" srcId="{99B04CD3-522B-4831-8F85-3CE9AB93736E}" destId="{22AC255C-6CF5-48E5-A2A2-3B0E9D89CC0A}" srcOrd="9" destOrd="0" presId="urn:microsoft.com/office/officeart/2005/8/layout/process1"/>
    <dgm:cxn modelId="{FA52734D-75AA-4F0B-A53F-CF42BB7DB84E}" type="presParOf" srcId="{22AC255C-6CF5-48E5-A2A2-3B0E9D89CC0A}" destId="{E8C0F3A3-7A9F-4717-A98E-9640FB0E95A3}" srcOrd="0" destOrd="0" presId="urn:microsoft.com/office/officeart/2005/8/layout/process1"/>
    <dgm:cxn modelId="{C3AE532E-AF65-4B74-95B8-97EE040B15B8}" type="presParOf" srcId="{99B04CD3-522B-4831-8F85-3CE9AB93736E}" destId="{A8EB26C0-C3A1-4FD4-A032-5C91CF748AA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446AA2-886F-4002-AD77-96E8589CB005}" type="doc">
      <dgm:prSet loTypeId="urn:microsoft.com/office/officeart/2005/8/layout/process1" loCatId="process" qsTypeId="urn:microsoft.com/office/officeart/2005/8/quickstyle/simple1" qsCatId="simple" csTypeId="urn:microsoft.com/office/officeart/2005/8/colors/accent1_2" csCatId="accent1" phldr="1"/>
      <dgm:spPr/>
    </dgm:pt>
    <dgm:pt modelId="{B2C3D5DA-E81A-46B3-BEBF-849BD0A2EEDD}">
      <dgm:prSet phldrT="[Text]" phldr="0"/>
      <dgm:spPr/>
      <dgm:t>
        <a:bodyPr/>
        <a:lstStyle/>
        <a:p>
          <a:pPr rtl="0"/>
          <a:r>
            <a:rPr lang="en-US">
              <a:latin typeface="Gill Sans MT" panose="020B0502020104020203"/>
            </a:rPr>
            <a:t>Project Home</a:t>
          </a:r>
          <a:endParaRPr lang="en-US"/>
        </a:p>
      </dgm:t>
    </dgm:pt>
    <dgm:pt modelId="{3293943C-9FF3-409A-AB72-7C7D5E73B0B0}" type="parTrans" cxnId="{7B31992E-E3A2-43D7-9836-647F30C52F71}">
      <dgm:prSet/>
      <dgm:spPr/>
    </dgm:pt>
    <dgm:pt modelId="{F9A41189-489D-450D-9714-9299194C05F1}" type="sibTrans" cxnId="{7B31992E-E3A2-43D7-9836-647F30C52F71}">
      <dgm:prSet/>
      <dgm:spPr/>
      <dgm:t>
        <a:bodyPr/>
        <a:lstStyle/>
        <a:p>
          <a:endParaRPr lang="en-US"/>
        </a:p>
      </dgm:t>
    </dgm:pt>
    <dgm:pt modelId="{9C1E4750-92F3-4E51-9AB9-79E55743DAFB}">
      <dgm:prSet phldrT="[Text]" phldr="0"/>
      <dgm:spPr/>
      <dgm:t>
        <a:bodyPr/>
        <a:lstStyle/>
        <a:p>
          <a:pPr rtl="0"/>
          <a:r>
            <a:rPr lang="en-US">
              <a:latin typeface="Gill Sans MT" panose="020B0502020104020203"/>
            </a:rPr>
            <a:t>What is UTC?</a:t>
          </a:r>
          <a:endParaRPr lang="en-US"/>
        </a:p>
      </dgm:t>
    </dgm:pt>
    <dgm:pt modelId="{36B428FB-DE29-4C21-8A3C-F69F428F29C5}" type="parTrans" cxnId="{2578F87F-2A14-496E-92B9-06EC03DDD3DF}">
      <dgm:prSet/>
      <dgm:spPr/>
    </dgm:pt>
    <dgm:pt modelId="{6FD988E5-8F9B-4DD8-BA6A-33CA6B6C2263}" type="sibTrans" cxnId="{2578F87F-2A14-496E-92B9-06EC03DDD3DF}">
      <dgm:prSet/>
      <dgm:spPr/>
      <dgm:t>
        <a:bodyPr/>
        <a:lstStyle/>
        <a:p>
          <a:endParaRPr lang="en-US"/>
        </a:p>
      </dgm:t>
    </dgm:pt>
    <dgm:pt modelId="{3678F6DC-7FAB-4FD7-86CC-8398FFFCCF45}">
      <dgm:prSet phldrT="[Text]" phldr="0"/>
      <dgm:spPr/>
      <dgm:t>
        <a:bodyPr/>
        <a:lstStyle/>
        <a:p>
          <a:pPr rtl="0"/>
          <a:r>
            <a:rPr lang="en-US">
              <a:latin typeface="Gill Sans MT" panose="020B0502020104020203"/>
            </a:rPr>
            <a:t>Benefits / Value</a:t>
          </a:r>
          <a:endParaRPr lang="en-US"/>
        </a:p>
      </dgm:t>
    </dgm:pt>
    <dgm:pt modelId="{F1A33631-2E7E-4A28-904C-7BF78B337F16}" type="parTrans" cxnId="{9EE07EBA-61AE-476A-BB81-FF81F746D45F}">
      <dgm:prSet/>
      <dgm:spPr/>
    </dgm:pt>
    <dgm:pt modelId="{BB03B82F-F011-4D83-8D0B-C655A7B329EB}" type="sibTrans" cxnId="{9EE07EBA-61AE-476A-BB81-FF81F746D45F}">
      <dgm:prSet/>
      <dgm:spPr/>
      <dgm:t>
        <a:bodyPr/>
        <a:lstStyle/>
        <a:p>
          <a:endParaRPr lang="en-US"/>
        </a:p>
      </dgm:t>
    </dgm:pt>
    <dgm:pt modelId="{0448B7C1-DF0F-4DA2-9681-62A43FF683E5}">
      <dgm:prSet phldr="0"/>
      <dgm:spPr/>
      <dgm:t>
        <a:bodyPr/>
        <a:lstStyle/>
        <a:p>
          <a:pPr rtl="0"/>
          <a:r>
            <a:rPr lang="en-US">
              <a:latin typeface="Gill Sans MT" panose="020B0502020104020203"/>
            </a:rPr>
            <a:t>Washington, DC</a:t>
          </a:r>
        </a:p>
      </dgm:t>
    </dgm:pt>
    <dgm:pt modelId="{A77CD31E-C365-4328-A62B-D4AB916B1C32}" type="parTrans" cxnId="{E7FD2837-F22C-448B-84C6-9DA2E9942F57}">
      <dgm:prSet/>
      <dgm:spPr/>
    </dgm:pt>
    <dgm:pt modelId="{CBF9C09B-CE73-4E81-8597-A5177391674D}" type="sibTrans" cxnId="{E7FD2837-F22C-448B-84C6-9DA2E9942F57}">
      <dgm:prSet/>
      <dgm:spPr/>
      <dgm:t>
        <a:bodyPr/>
        <a:lstStyle/>
        <a:p>
          <a:endParaRPr lang="en-US"/>
        </a:p>
      </dgm:t>
    </dgm:pt>
    <dgm:pt modelId="{E15349D0-8B3A-41B4-BB3C-09E236D119E7}">
      <dgm:prSet phldr="0"/>
      <dgm:spPr/>
      <dgm:t>
        <a:bodyPr/>
        <a:lstStyle/>
        <a:p>
          <a:pPr rtl="0"/>
          <a:r>
            <a:rPr lang="en-US">
              <a:latin typeface="Gill Sans MT" panose="020B0502020104020203"/>
            </a:rPr>
            <a:t>The Canopy</a:t>
          </a:r>
          <a:endParaRPr lang="en-US"/>
        </a:p>
      </dgm:t>
    </dgm:pt>
    <dgm:pt modelId="{5A103D03-34DD-4A02-B0A1-11EA619AAB1D}" type="parTrans" cxnId="{C9E280B6-999C-43E5-82C7-3BC288C1548D}">
      <dgm:prSet/>
      <dgm:spPr/>
    </dgm:pt>
    <dgm:pt modelId="{3A135072-06C3-43C6-9FBB-2BD2F3BD58F4}" type="sibTrans" cxnId="{C9E280B6-999C-43E5-82C7-3BC288C1548D}">
      <dgm:prSet/>
      <dgm:spPr/>
      <dgm:t>
        <a:bodyPr/>
        <a:lstStyle/>
        <a:p>
          <a:endParaRPr lang="en-US"/>
        </a:p>
      </dgm:t>
    </dgm:pt>
    <dgm:pt modelId="{47A236EB-E843-41B1-8819-FD809869DA39}">
      <dgm:prSet phldr="0"/>
      <dgm:spPr/>
      <dgm:t>
        <a:bodyPr/>
        <a:lstStyle/>
        <a:p>
          <a:pPr rtl="0"/>
          <a:r>
            <a:rPr lang="en-US">
              <a:latin typeface="Gill Sans MT" panose="020B0502020104020203"/>
            </a:rPr>
            <a:t>Equitable </a:t>
          </a:r>
        </a:p>
      </dgm:t>
    </dgm:pt>
    <dgm:pt modelId="{9604D17B-7FB7-40E6-835C-E25501AA94E0}" type="parTrans" cxnId="{CC493046-2B91-46E7-882B-AC2FF8E65684}">
      <dgm:prSet/>
      <dgm:spPr/>
    </dgm:pt>
    <dgm:pt modelId="{344F0CB1-0E3E-4EA6-A091-5418888EA3BD}" type="sibTrans" cxnId="{CC493046-2B91-46E7-882B-AC2FF8E65684}">
      <dgm:prSet/>
      <dgm:spPr/>
    </dgm:pt>
    <dgm:pt modelId="{99B04CD3-522B-4831-8F85-3CE9AB93736E}" type="pres">
      <dgm:prSet presAssocID="{54446AA2-886F-4002-AD77-96E8589CB005}" presName="Name0" presStyleCnt="0">
        <dgm:presLayoutVars>
          <dgm:dir/>
          <dgm:resizeHandles val="exact"/>
        </dgm:presLayoutVars>
      </dgm:prSet>
      <dgm:spPr/>
    </dgm:pt>
    <dgm:pt modelId="{D40E5F58-E327-49CF-B1D9-DEC13A9C1872}" type="pres">
      <dgm:prSet presAssocID="{B2C3D5DA-E81A-46B3-BEBF-849BD0A2EEDD}" presName="node" presStyleLbl="node1" presStyleIdx="0" presStyleCnt="6">
        <dgm:presLayoutVars>
          <dgm:bulletEnabled val="1"/>
        </dgm:presLayoutVars>
      </dgm:prSet>
      <dgm:spPr/>
    </dgm:pt>
    <dgm:pt modelId="{4ADF2EE3-189B-44E5-ABCF-B145588450B9}" type="pres">
      <dgm:prSet presAssocID="{F9A41189-489D-450D-9714-9299194C05F1}" presName="sibTrans" presStyleLbl="sibTrans2D1" presStyleIdx="0" presStyleCnt="5"/>
      <dgm:spPr/>
    </dgm:pt>
    <dgm:pt modelId="{E1D441D9-1662-4DBB-81DE-30AD3C77FE5B}" type="pres">
      <dgm:prSet presAssocID="{F9A41189-489D-450D-9714-9299194C05F1}" presName="connectorText" presStyleLbl="sibTrans2D1" presStyleIdx="0" presStyleCnt="5"/>
      <dgm:spPr/>
    </dgm:pt>
    <dgm:pt modelId="{45239A68-4555-4E31-9F45-4EBF78A84F2A}" type="pres">
      <dgm:prSet presAssocID="{9C1E4750-92F3-4E51-9AB9-79E55743DAFB}" presName="node" presStyleLbl="node1" presStyleIdx="1" presStyleCnt="6">
        <dgm:presLayoutVars>
          <dgm:bulletEnabled val="1"/>
        </dgm:presLayoutVars>
      </dgm:prSet>
      <dgm:spPr/>
    </dgm:pt>
    <dgm:pt modelId="{B3D08299-2946-482D-A176-B5A88F468012}" type="pres">
      <dgm:prSet presAssocID="{6FD988E5-8F9B-4DD8-BA6A-33CA6B6C2263}" presName="sibTrans" presStyleLbl="sibTrans2D1" presStyleIdx="1" presStyleCnt="5"/>
      <dgm:spPr/>
    </dgm:pt>
    <dgm:pt modelId="{A60FCF64-1B63-4ABB-9229-8AE1B1C15195}" type="pres">
      <dgm:prSet presAssocID="{6FD988E5-8F9B-4DD8-BA6A-33CA6B6C2263}" presName="connectorText" presStyleLbl="sibTrans2D1" presStyleIdx="1" presStyleCnt="5"/>
      <dgm:spPr/>
    </dgm:pt>
    <dgm:pt modelId="{3F3AF289-293B-477F-ABAC-49CA4C7CAE7C}" type="pres">
      <dgm:prSet presAssocID="{3678F6DC-7FAB-4FD7-86CC-8398FFFCCF45}" presName="node" presStyleLbl="node1" presStyleIdx="2" presStyleCnt="6">
        <dgm:presLayoutVars>
          <dgm:bulletEnabled val="1"/>
        </dgm:presLayoutVars>
      </dgm:prSet>
      <dgm:spPr/>
    </dgm:pt>
    <dgm:pt modelId="{F419B126-79EC-4F58-9ABC-CBC20391FB6E}" type="pres">
      <dgm:prSet presAssocID="{BB03B82F-F011-4D83-8D0B-C655A7B329EB}" presName="sibTrans" presStyleLbl="sibTrans2D1" presStyleIdx="2" presStyleCnt="5"/>
      <dgm:spPr/>
    </dgm:pt>
    <dgm:pt modelId="{B7B76C92-7647-4249-AFB5-0556D8D20B66}" type="pres">
      <dgm:prSet presAssocID="{BB03B82F-F011-4D83-8D0B-C655A7B329EB}" presName="connectorText" presStyleLbl="sibTrans2D1" presStyleIdx="2" presStyleCnt="5"/>
      <dgm:spPr/>
    </dgm:pt>
    <dgm:pt modelId="{FE1FDB32-7911-4836-9D38-8D9A75AA5BA5}" type="pres">
      <dgm:prSet presAssocID="{0448B7C1-DF0F-4DA2-9681-62A43FF683E5}" presName="node" presStyleLbl="node1" presStyleIdx="3" presStyleCnt="6">
        <dgm:presLayoutVars>
          <dgm:bulletEnabled val="1"/>
        </dgm:presLayoutVars>
      </dgm:prSet>
      <dgm:spPr/>
    </dgm:pt>
    <dgm:pt modelId="{01757278-7897-41F1-8E9F-59A4A01CB05B}" type="pres">
      <dgm:prSet presAssocID="{CBF9C09B-CE73-4E81-8597-A5177391674D}" presName="sibTrans" presStyleLbl="sibTrans2D1" presStyleIdx="3" presStyleCnt="5"/>
      <dgm:spPr/>
    </dgm:pt>
    <dgm:pt modelId="{74C2E32F-ADD2-4679-8DDD-689ED5A6D743}" type="pres">
      <dgm:prSet presAssocID="{CBF9C09B-CE73-4E81-8597-A5177391674D}" presName="connectorText" presStyleLbl="sibTrans2D1" presStyleIdx="3" presStyleCnt="5"/>
      <dgm:spPr/>
    </dgm:pt>
    <dgm:pt modelId="{530244C5-4088-4BBE-825F-7EC0B2E525F9}" type="pres">
      <dgm:prSet presAssocID="{E15349D0-8B3A-41B4-BB3C-09E236D119E7}" presName="node" presStyleLbl="node1" presStyleIdx="4" presStyleCnt="6">
        <dgm:presLayoutVars>
          <dgm:bulletEnabled val="1"/>
        </dgm:presLayoutVars>
      </dgm:prSet>
      <dgm:spPr/>
    </dgm:pt>
    <dgm:pt modelId="{22AC255C-6CF5-48E5-A2A2-3B0E9D89CC0A}" type="pres">
      <dgm:prSet presAssocID="{3A135072-06C3-43C6-9FBB-2BD2F3BD58F4}" presName="sibTrans" presStyleLbl="sibTrans2D1" presStyleIdx="4" presStyleCnt="5"/>
      <dgm:spPr/>
    </dgm:pt>
    <dgm:pt modelId="{E8C0F3A3-7A9F-4717-A98E-9640FB0E95A3}" type="pres">
      <dgm:prSet presAssocID="{3A135072-06C3-43C6-9FBB-2BD2F3BD58F4}" presName="connectorText" presStyleLbl="sibTrans2D1" presStyleIdx="4" presStyleCnt="5"/>
      <dgm:spPr/>
    </dgm:pt>
    <dgm:pt modelId="{A8EB26C0-C3A1-4FD4-A032-5C91CF748AA8}" type="pres">
      <dgm:prSet presAssocID="{47A236EB-E843-41B1-8819-FD809869DA39}" presName="node" presStyleLbl="node1" presStyleIdx="5" presStyleCnt="6">
        <dgm:presLayoutVars>
          <dgm:bulletEnabled val="1"/>
        </dgm:presLayoutVars>
      </dgm:prSet>
      <dgm:spPr/>
    </dgm:pt>
  </dgm:ptLst>
  <dgm:cxnLst>
    <dgm:cxn modelId="{620E7F02-F26E-4864-905A-8ED811AB3F63}" type="presOf" srcId="{E15349D0-8B3A-41B4-BB3C-09E236D119E7}" destId="{530244C5-4088-4BBE-825F-7EC0B2E525F9}" srcOrd="0" destOrd="0" presId="urn:microsoft.com/office/officeart/2005/8/layout/process1"/>
    <dgm:cxn modelId="{DB03E02A-604E-49DA-9284-73A120FB6A25}" type="presOf" srcId="{0448B7C1-DF0F-4DA2-9681-62A43FF683E5}" destId="{FE1FDB32-7911-4836-9D38-8D9A75AA5BA5}" srcOrd="0" destOrd="0" presId="urn:microsoft.com/office/officeart/2005/8/layout/process1"/>
    <dgm:cxn modelId="{7B31992E-E3A2-43D7-9836-647F30C52F71}" srcId="{54446AA2-886F-4002-AD77-96E8589CB005}" destId="{B2C3D5DA-E81A-46B3-BEBF-849BD0A2EEDD}" srcOrd="0" destOrd="0" parTransId="{3293943C-9FF3-409A-AB72-7C7D5E73B0B0}" sibTransId="{F9A41189-489D-450D-9714-9299194C05F1}"/>
    <dgm:cxn modelId="{E7FD2837-F22C-448B-84C6-9DA2E9942F57}" srcId="{54446AA2-886F-4002-AD77-96E8589CB005}" destId="{0448B7C1-DF0F-4DA2-9681-62A43FF683E5}" srcOrd="3" destOrd="0" parTransId="{A77CD31E-C365-4328-A62B-D4AB916B1C32}" sibTransId="{CBF9C09B-CE73-4E81-8597-A5177391674D}"/>
    <dgm:cxn modelId="{CC493046-2B91-46E7-882B-AC2FF8E65684}" srcId="{54446AA2-886F-4002-AD77-96E8589CB005}" destId="{47A236EB-E843-41B1-8819-FD809869DA39}" srcOrd="5" destOrd="0" parTransId="{9604D17B-7FB7-40E6-835C-E25501AA94E0}" sibTransId="{344F0CB1-0E3E-4EA6-A091-5418888EA3BD}"/>
    <dgm:cxn modelId="{C4EBA26A-4C0F-4E7F-AE14-D844A1C2B40C}" type="presOf" srcId="{B2C3D5DA-E81A-46B3-BEBF-849BD0A2EEDD}" destId="{D40E5F58-E327-49CF-B1D9-DEC13A9C1872}" srcOrd="0" destOrd="0" presId="urn:microsoft.com/office/officeart/2005/8/layout/process1"/>
    <dgm:cxn modelId="{DC261A6B-F0A1-4B95-8E5C-5B880085D6BE}" type="presOf" srcId="{F9A41189-489D-450D-9714-9299194C05F1}" destId="{E1D441D9-1662-4DBB-81DE-30AD3C77FE5B}" srcOrd="1" destOrd="0" presId="urn:microsoft.com/office/officeart/2005/8/layout/process1"/>
    <dgm:cxn modelId="{A115B36D-0024-4EAB-9845-B524FB790AD2}" type="presOf" srcId="{3A135072-06C3-43C6-9FBB-2BD2F3BD58F4}" destId="{22AC255C-6CF5-48E5-A2A2-3B0E9D89CC0A}" srcOrd="0" destOrd="0" presId="urn:microsoft.com/office/officeart/2005/8/layout/process1"/>
    <dgm:cxn modelId="{158B2452-EB41-4614-82E6-F72FFF18C37A}" type="presOf" srcId="{54446AA2-886F-4002-AD77-96E8589CB005}" destId="{99B04CD3-522B-4831-8F85-3CE9AB93736E}" srcOrd="0" destOrd="0" presId="urn:microsoft.com/office/officeart/2005/8/layout/process1"/>
    <dgm:cxn modelId="{908F1773-1064-4B30-A361-1AC511A76051}" type="presOf" srcId="{BB03B82F-F011-4D83-8D0B-C655A7B329EB}" destId="{F419B126-79EC-4F58-9ABC-CBC20391FB6E}" srcOrd="0" destOrd="0" presId="urn:microsoft.com/office/officeart/2005/8/layout/process1"/>
    <dgm:cxn modelId="{EFEC2355-F42B-4951-B923-7EED49EDB03A}" type="presOf" srcId="{CBF9C09B-CE73-4E81-8597-A5177391674D}" destId="{01757278-7897-41F1-8E9F-59A4A01CB05B}" srcOrd="0" destOrd="0" presId="urn:microsoft.com/office/officeart/2005/8/layout/process1"/>
    <dgm:cxn modelId="{F2058875-2F8D-4BF4-911D-975ED22E87AF}" type="presOf" srcId="{3678F6DC-7FAB-4FD7-86CC-8398FFFCCF45}" destId="{3F3AF289-293B-477F-ABAC-49CA4C7CAE7C}" srcOrd="0" destOrd="0" presId="urn:microsoft.com/office/officeart/2005/8/layout/process1"/>
    <dgm:cxn modelId="{2578F87F-2A14-496E-92B9-06EC03DDD3DF}" srcId="{54446AA2-886F-4002-AD77-96E8589CB005}" destId="{9C1E4750-92F3-4E51-9AB9-79E55743DAFB}" srcOrd="1" destOrd="0" parTransId="{36B428FB-DE29-4C21-8A3C-F69F428F29C5}" sibTransId="{6FD988E5-8F9B-4DD8-BA6A-33CA6B6C2263}"/>
    <dgm:cxn modelId="{00DD188D-3416-48C6-AE14-9B61004985C3}" type="presOf" srcId="{CBF9C09B-CE73-4E81-8597-A5177391674D}" destId="{74C2E32F-ADD2-4679-8DDD-689ED5A6D743}" srcOrd="1" destOrd="0" presId="urn:microsoft.com/office/officeart/2005/8/layout/process1"/>
    <dgm:cxn modelId="{804FF9AA-CC76-498E-8121-E7707E5134B5}" type="presOf" srcId="{6FD988E5-8F9B-4DD8-BA6A-33CA6B6C2263}" destId="{A60FCF64-1B63-4ABB-9229-8AE1B1C15195}" srcOrd="1" destOrd="0" presId="urn:microsoft.com/office/officeart/2005/8/layout/process1"/>
    <dgm:cxn modelId="{C9E280B6-999C-43E5-82C7-3BC288C1548D}" srcId="{54446AA2-886F-4002-AD77-96E8589CB005}" destId="{E15349D0-8B3A-41B4-BB3C-09E236D119E7}" srcOrd="4" destOrd="0" parTransId="{5A103D03-34DD-4A02-B0A1-11EA619AAB1D}" sibTransId="{3A135072-06C3-43C6-9FBB-2BD2F3BD58F4}"/>
    <dgm:cxn modelId="{0CB162BA-93FC-4550-A554-8A5DE22A231E}" type="presOf" srcId="{3A135072-06C3-43C6-9FBB-2BD2F3BD58F4}" destId="{E8C0F3A3-7A9F-4717-A98E-9640FB0E95A3}" srcOrd="1" destOrd="0" presId="urn:microsoft.com/office/officeart/2005/8/layout/process1"/>
    <dgm:cxn modelId="{9EE07EBA-61AE-476A-BB81-FF81F746D45F}" srcId="{54446AA2-886F-4002-AD77-96E8589CB005}" destId="{3678F6DC-7FAB-4FD7-86CC-8398FFFCCF45}" srcOrd="2" destOrd="0" parTransId="{F1A33631-2E7E-4A28-904C-7BF78B337F16}" sibTransId="{BB03B82F-F011-4D83-8D0B-C655A7B329EB}"/>
    <dgm:cxn modelId="{F3AAD9C2-4A1C-413B-A609-3CD429B1539B}" type="presOf" srcId="{6FD988E5-8F9B-4DD8-BA6A-33CA6B6C2263}" destId="{B3D08299-2946-482D-A176-B5A88F468012}" srcOrd="0" destOrd="0" presId="urn:microsoft.com/office/officeart/2005/8/layout/process1"/>
    <dgm:cxn modelId="{6165CCD1-7CE0-44A2-9E45-E12942D21A95}" type="presOf" srcId="{9C1E4750-92F3-4E51-9AB9-79E55743DAFB}" destId="{45239A68-4555-4E31-9F45-4EBF78A84F2A}" srcOrd="0" destOrd="0" presId="urn:microsoft.com/office/officeart/2005/8/layout/process1"/>
    <dgm:cxn modelId="{E9BCA2D6-17E8-47D2-A303-51DE1A0B998A}" type="presOf" srcId="{47A236EB-E843-41B1-8819-FD809869DA39}" destId="{A8EB26C0-C3A1-4FD4-A032-5C91CF748AA8}" srcOrd="0" destOrd="0" presId="urn:microsoft.com/office/officeart/2005/8/layout/process1"/>
    <dgm:cxn modelId="{86B7FCD9-3940-46F6-8273-D778FDD820A6}" type="presOf" srcId="{BB03B82F-F011-4D83-8D0B-C655A7B329EB}" destId="{B7B76C92-7647-4249-AFB5-0556D8D20B66}" srcOrd="1" destOrd="0" presId="urn:microsoft.com/office/officeart/2005/8/layout/process1"/>
    <dgm:cxn modelId="{D66B44FC-44BE-4903-8872-FEFF20B7D72B}" type="presOf" srcId="{F9A41189-489D-450D-9714-9299194C05F1}" destId="{4ADF2EE3-189B-44E5-ABCF-B145588450B9}" srcOrd="0" destOrd="0" presId="urn:microsoft.com/office/officeart/2005/8/layout/process1"/>
    <dgm:cxn modelId="{5DBDF342-9960-42B1-860A-5BE8E9D51C5C}" type="presParOf" srcId="{99B04CD3-522B-4831-8F85-3CE9AB93736E}" destId="{D40E5F58-E327-49CF-B1D9-DEC13A9C1872}" srcOrd="0" destOrd="0" presId="urn:microsoft.com/office/officeart/2005/8/layout/process1"/>
    <dgm:cxn modelId="{6838522D-C378-4414-AEDF-34C0FCC6C8ED}" type="presParOf" srcId="{99B04CD3-522B-4831-8F85-3CE9AB93736E}" destId="{4ADF2EE3-189B-44E5-ABCF-B145588450B9}" srcOrd="1" destOrd="0" presId="urn:microsoft.com/office/officeart/2005/8/layout/process1"/>
    <dgm:cxn modelId="{BA8550C7-499B-4B49-B87A-5F270D82C8FA}" type="presParOf" srcId="{4ADF2EE3-189B-44E5-ABCF-B145588450B9}" destId="{E1D441D9-1662-4DBB-81DE-30AD3C77FE5B}" srcOrd="0" destOrd="0" presId="urn:microsoft.com/office/officeart/2005/8/layout/process1"/>
    <dgm:cxn modelId="{F733D827-85A9-4326-A402-DB0BEBEF6BFD}" type="presParOf" srcId="{99B04CD3-522B-4831-8F85-3CE9AB93736E}" destId="{45239A68-4555-4E31-9F45-4EBF78A84F2A}" srcOrd="2" destOrd="0" presId="urn:microsoft.com/office/officeart/2005/8/layout/process1"/>
    <dgm:cxn modelId="{113048EC-B8B9-4159-83A1-75D4D3BD834F}" type="presParOf" srcId="{99B04CD3-522B-4831-8F85-3CE9AB93736E}" destId="{B3D08299-2946-482D-A176-B5A88F468012}" srcOrd="3" destOrd="0" presId="urn:microsoft.com/office/officeart/2005/8/layout/process1"/>
    <dgm:cxn modelId="{758ED130-8BA6-4BE4-ADE5-88E02FA2D4AC}" type="presParOf" srcId="{B3D08299-2946-482D-A176-B5A88F468012}" destId="{A60FCF64-1B63-4ABB-9229-8AE1B1C15195}" srcOrd="0" destOrd="0" presId="urn:microsoft.com/office/officeart/2005/8/layout/process1"/>
    <dgm:cxn modelId="{334266FD-7C88-4909-86A4-E61163A3D863}" type="presParOf" srcId="{99B04CD3-522B-4831-8F85-3CE9AB93736E}" destId="{3F3AF289-293B-477F-ABAC-49CA4C7CAE7C}" srcOrd="4" destOrd="0" presId="urn:microsoft.com/office/officeart/2005/8/layout/process1"/>
    <dgm:cxn modelId="{FB92F55D-AE0F-4879-A3A0-905825D85AD8}" type="presParOf" srcId="{99B04CD3-522B-4831-8F85-3CE9AB93736E}" destId="{F419B126-79EC-4F58-9ABC-CBC20391FB6E}" srcOrd="5" destOrd="0" presId="urn:microsoft.com/office/officeart/2005/8/layout/process1"/>
    <dgm:cxn modelId="{E2CDDABB-7E05-4541-8DC6-07179BA5D8CA}" type="presParOf" srcId="{F419B126-79EC-4F58-9ABC-CBC20391FB6E}" destId="{B7B76C92-7647-4249-AFB5-0556D8D20B66}" srcOrd="0" destOrd="0" presId="urn:microsoft.com/office/officeart/2005/8/layout/process1"/>
    <dgm:cxn modelId="{3DAEAE5A-7281-42DC-978B-FAEEDC9FBD7F}" type="presParOf" srcId="{99B04CD3-522B-4831-8F85-3CE9AB93736E}" destId="{FE1FDB32-7911-4836-9D38-8D9A75AA5BA5}" srcOrd="6" destOrd="0" presId="urn:microsoft.com/office/officeart/2005/8/layout/process1"/>
    <dgm:cxn modelId="{82D2DBB2-84F4-4941-AB9E-1D94B7AC2DD6}" type="presParOf" srcId="{99B04CD3-522B-4831-8F85-3CE9AB93736E}" destId="{01757278-7897-41F1-8E9F-59A4A01CB05B}" srcOrd="7" destOrd="0" presId="urn:microsoft.com/office/officeart/2005/8/layout/process1"/>
    <dgm:cxn modelId="{FDE9A400-D7CF-4EA3-93A0-11B2E25EEA9B}" type="presParOf" srcId="{01757278-7897-41F1-8E9F-59A4A01CB05B}" destId="{74C2E32F-ADD2-4679-8DDD-689ED5A6D743}" srcOrd="0" destOrd="0" presId="urn:microsoft.com/office/officeart/2005/8/layout/process1"/>
    <dgm:cxn modelId="{2A47C9EA-C399-4F04-965B-F17FCD801706}" type="presParOf" srcId="{99B04CD3-522B-4831-8F85-3CE9AB93736E}" destId="{530244C5-4088-4BBE-825F-7EC0B2E525F9}" srcOrd="8" destOrd="0" presId="urn:microsoft.com/office/officeart/2005/8/layout/process1"/>
    <dgm:cxn modelId="{05A6313D-4018-4109-9C3E-2C0DB9666F6F}" type="presParOf" srcId="{99B04CD3-522B-4831-8F85-3CE9AB93736E}" destId="{22AC255C-6CF5-48E5-A2A2-3B0E9D89CC0A}" srcOrd="9" destOrd="0" presId="urn:microsoft.com/office/officeart/2005/8/layout/process1"/>
    <dgm:cxn modelId="{66A2E9D4-F6D2-42CD-9D87-64FFA03A3145}" type="presParOf" srcId="{22AC255C-6CF5-48E5-A2A2-3B0E9D89CC0A}" destId="{E8C0F3A3-7A9F-4717-A98E-9640FB0E95A3}" srcOrd="0" destOrd="0" presId="urn:microsoft.com/office/officeart/2005/8/layout/process1"/>
    <dgm:cxn modelId="{C3AE532E-AF65-4B74-95B8-97EE040B15B8}" type="presParOf" srcId="{99B04CD3-522B-4831-8F85-3CE9AB93736E}" destId="{A8EB26C0-C3A1-4FD4-A032-5C91CF748AA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446AA2-886F-4002-AD77-96E8589CB005}" type="doc">
      <dgm:prSet loTypeId="urn:microsoft.com/office/officeart/2005/8/layout/process1" loCatId="process" qsTypeId="urn:microsoft.com/office/officeart/2005/8/quickstyle/simple1" qsCatId="simple" csTypeId="urn:microsoft.com/office/officeart/2005/8/colors/accent1_2" csCatId="accent1" phldr="1"/>
      <dgm:spPr/>
    </dgm:pt>
    <dgm:pt modelId="{B2C3D5DA-E81A-46B3-BEBF-849BD0A2EEDD}">
      <dgm:prSet phldrT="[Text]" phldr="0"/>
      <dgm:spPr/>
      <dgm:t>
        <a:bodyPr/>
        <a:lstStyle/>
        <a:p>
          <a:pPr rtl="0"/>
          <a:r>
            <a:rPr lang="en-US">
              <a:latin typeface="Gill Sans MT" panose="020B0502020104020203"/>
            </a:rPr>
            <a:t>Project Home</a:t>
          </a:r>
          <a:endParaRPr lang="en-US"/>
        </a:p>
      </dgm:t>
    </dgm:pt>
    <dgm:pt modelId="{3293943C-9FF3-409A-AB72-7C7D5E73B0B0}" type="parTrans" cxnId="{7B31992E-E3A2-43D7-9836-647F30C52F71}">
      <dgm:prSet/>
      <dgm:spPr/>
    </dgm:pt>
    <dgm:pt modelId="{F9A41189-489D-450D-9714-9299194C05F1}" type="sibTrans" cxnId="{7B31992E-E3A2-43D7-9836-647F30C52F71}">
      <dgm:prSet/>
      <dgm:spPr/>
      <dgm:t>
        <a:bodyPr/>
        <a:lstStyle/>
        <a:p>
          <a:endParaRPr lang="en-US"/>
        </a:p>
      </dgm:t>
    </dgm:pt>
    <dgm:pt modelId="{9C1E4750-92F3-4E51-9AB9-79E55743DAFB}">
      <dgm:prSet phldrT="[Text]" phldr="0"/>
      <dgm:spPr/>
      <dgm:t>
        <a:bodyPr/>
        <a:lstStyle/>
        <a:p>
          <a:pPr rtl="0"/>
          <a:r>
            <a:rPr lang="en-US">
              <a:latin typeface="Gill Sans MT" panose="020B0502020104020203"/>
            </a:rPr>
            <a:t>What is UTC?</a:t>
          </a:r>
          <a:endParaRPr lang="en-US"/>
        </a:p>
      </dgm:t>
    </dgm:pt>
    <dgm:pt modelId="{36B428FB-DE29-4C21-8A3C-F69F428F29C5}" type="parTrans" cxnId="{2578F87F-2A14-496E-92B9-06EC03DDD3DF}">
      <dgm:prSet/>
      <dgm:spPr/>
    </dgm:pt>
    <dgm:pt modelId="{6FD988E5-8F9B-4DD8-BA6A-33CA6B6C2263}" type="sibTrans" cxnId="{2578F87F-2A14-496E-92B9-06EC03DDD3DF}">
      <dgm:prSet/>
      <dgm:spPr/>
      <dgm:t>
        <a:bodyPr/>
        <a:lstStyle/>
        <a:p>
          <a:endParaRPr lang="en-US"/>
        </a:p>
      </dgm:t>
    </dgm:pt>
    <dgm:pt modelId="{3678F6DC-7FAB-4FD7-86CC-8398FFFCCF45}">
      <dgm:prSet phldrT="[Text]" phldr="0"/>
      <dgm:spPr/>
      <dgm:t>
        <a:bodyPr/>
        <a:lstStyle/>
        <a:p>
          <a:pPr rtl="0"/>
          <a:r>
            <a:rPr lang="en-US">
              <a:latin typeface="Gill Sans MT" panose="020B0502020104020203"/>
            </a:rPr>
            <a:t>Benefits / Value</a:t>
          </a:r>
          <a:endParaRPr lang="en-US"/>
        </a:p>
      </dgm:t>
    </dgm:pt>
    <dgm:pt modelId="{F1A33631-2E7E-4A28-904C-7BF78B337F16}" type="parTrans" cxnId="{9EE07EBA-61AE-476A-BB81-FF81F746D45F}">
      <dgm:prSet/>
      <dgm:spPr/>
    </dgm:pt>
    <dgm:pt modelId="{BB03B82F-F011-4D83-8D0B-C655A7B329EB}" type="sibTrans" cxnId="{9EE07EBA-61AE-476A-BB81-FF81F746D45F}">
      <dgm:prSet/>
      <dgm:spPr/>
      <dgm:t>
        <a:bodyPr/>
        <a:lstStyle/>
        <a:p>
          <a:endParaRPr lang="en-US"/>
        </a:p>
      </dgm:t>
    </dgm:pt>
    <dgm:pt modelId="{0448B7C1-DF0F-4DA2-9681-62A43FF683E5}">
      <dgm:prSet phldr="0"/>
      <dgm:spPr/>
      <dgm:t>
        <a:bodyPr/>
        <a:lstStyle/>
        <a:p>
          <a:pPr rtl="0"/>
          <a:r>
            <a:rPr lang="en-US">
              <a:latin typeface="Gill Sans MT" panose="020B0502020104020203"/>
            </a:rPr>
            <a:t>Washington, DC</a:t>
          </a:r>
        </a:p>
      </dgm:t>
    </dgm:pt>
    <dgm:pt modelId="{A77CD31E-C365-4328-A62B-D4AB916B1C32}" type="parTrans" cxnId="{E7FD2837-F22C-448B-84C6-9DA2E9942F57}">
      <dgm:prSet/>
      <dgm:spPr/>
    </dgm:pt>
    <dgm:pt modelId="{CBF9C09B-CE73-4E81-8597-A5177391674D}" type="sibTrans" cxnId="{E7FD2837-F22C-448B-84C6-9DA2E9942F57}">
      <dgm:prSet/>
      <dgm:spPr/>
      <dgm:t>
        <a:bodyPr/>
        <a:lstStyle/>
        <a:p>
          <a:endParaRPr lang="en-US"/>
        </a:p>
      </dgm:t>
    </dgm:pt>
    <dgm:pt modelId="{E15349D0-8B3A-41B4-BB3C-09E236D119E7}">
      <dgm:prSet phldr="0"/>
      <dgm:spPr/>
      <dgm:t>
        <a:bodyPr/>
        <a:lstStyle/>
        <a:p>
          <a:pPr rtl="0"/>
          <a:r>
            <a:rPr lang="en-US">
              <a:latin typeface="Gill Sans MT" panose="020B0502020104020203"/>
            </a:rPr>
            <a:t>The Canopy</a:t>
          </a:r>
          <a:endParaRPr lang="en-US"/>
        </a:p>
      </dgm:t>
    </dgm:pt>
    <dgm:pt modelId="{5A103D03-34DD-4A02-B0A1-11EA619AAB1D}" type="parTrans" cxnId="{C9E280B6-999C-43E5-82C7-3BC288C1548D}">
      <dgm:prSet/>
      <dgm:spPr/>
    </dgm:pt>
    <dgm:pt modelId="{3A135072-06C3-43C6-9FBB-2BD2F3BD58F4}" type="sibTrans" cxnId="{C9E280B6-999C-43E5-82C7-3BC288C1548D}">
      <dgm:prSet/>
      <dgm:spPr/>
      <dgm:t>
        <a:bodyPr/>
        <a:lstStyle/>
        <a:p>
          <a:endParaRPr lang="en-US"/>
        </a:p>
      </dgm:t>
    </dgm:pt>
    <dgm:pt modelId="{47A236EB-E843-41B1-8819-FD809869DA39}">
      <dgm:prSet phldr="0"/>
      <dgm:spPr/>
      <dgm:t>
        <a:bodyPr/>
        <a:lstStyle/>
        <a:p>
          <a:pPr rtl="0"/>
          <a:r>
            <a:rPr lang="en-US">
              <a:latin typeface="Gill Sans MT" panose="020B0502020104020203"/>
            </a:rPr>
            <a:t>Equitable </a:t>
          </a:r>
        </a:p>
      </dgm:t>
    </dgm:pt>
    <dgm:pt modelId="{9604D17B-7FB7-40E6-835C-E25501AA94E0}" type="parTrans" cxnId="{CC493046-2B91-46E7-882B-AC2FF8E65684}">
      <dgm:prSet/>
      <dgm:spPr/>
    </dgm:pt>
    <dgm:pt modelId="{344F0CB1-0E3E-4EA6-A091-5418888EA3BD}" type="sibTrans" cxnId="{CC493046-2B91-46E7-882B-AC2FF8E65684}">
      <dgm:prSet/>
      <dgm:spPr/>
    </dgm:pt>
    <dgm:pt modelId="{99B04CD3-522B-4831-8F85-3CE9AB93736E}" type="pres">
      <dgm:prSet presAssocID="{54446AA2-886F-4002-AD77-96E8589CB005}" presName="Name0" presStyleCnt="0">
        <dgm:presLayoutVars>
          <dgm:dir/>
          <dgm:resizeHandles val="exact"/>
        </dgm:presLayoutVars>
      </dgm:prSet>
      <dgm:spPr/>
    </dgm:pt>
    <dgm:pt modelId="{D40E5F58-E327-49CF-B1D9-DEC13A9C1872}" type="pres">
      <dgm:prSet presAssocID="{B2C3D5DA-E81A-46B3-BEBF-849BD0A2EEDD}" presName="node" presStyleLbl="node1" presStyleIdx="0" presStyleCnt="6">
        <dgm:presLayoutVars>
          <dgm:bulletEnabled val="1"/>
        </dgm:presLayoutVars>
      </dgm:prSet>
      <dgm:spPr/>
    </dgm:pt>
    <dgm:pt modelId="{4ADF2EE3-189B-44E5-ABCF-B145588450B9}" type="pres">
      <dgm:prSet presAssocID="{F9A41189-489D-450D-9714-9299194C05F1}" presName="sibTrans" presStyleLbl="sibTrans2D1" presStyleIdx="0" presStyleCnt="5"/>
      <dgm:spPr/>
    </dgm:pt>
    <dgm:pt modelId="{E1D441D9-1662-4DBB-81DE-30AD3C77FE5B}" type="pres">
      <dgm:prSet presAssocID="{F9A41189-489D-450D-9714-9299194C05F1}" presName="connectorText" presStyleLbl="sibTrans2D1" presStyleIdx="0" presStyleCnt="5"/>
      <dgm:spPr/>
    </dgm:pt>
    <dgm:pt modelId="{45239A68-4555-4E31-9F45-4EBF78A84F2A}" type="pres">
      <dgm:prSet presAssocID="{9C1E4750-92F3-4E51-9AB9-79E55743DAFB}" presName="node" presStyleLbl="node1" presStyleIdx="1" presStyleCnt="6">
        <dgm:presLayoutVars>
          <dgm:bulletEnabled val="1"/>
        </dgm:presLayoutVars>
      </dgm:prSet>
      <dgm:spPr/>
    </dgm:pt>
    <dgm:pt modelId="{B3D08299-2946-482D-A176-B5A88F468012}" type="pres">
      <dgm:prSet presAssocID="{6FD988E5-8F9B-4DD8-BA6A-33CA6B6C2263}" presName="sibTrans" presStyleLbl="sibTrans2D1" presStyleIdx="1" presStyleCnt="5"/>
      <dgm:spPr/>
    </dgm:pt>
    <dgm:pt modelId="{A60FCF64-1B63-4ABB-9229-8AE1B1C15195}" type="pres">
      <dgm:prSet presAssocID="{6FD988E5-8F9B-4DD8-BA6A-33CA6B6C2263}" presName="connectorText" presStyleLbl="sibTrans2D1" presStyleIdx="1" presStyleCnt="5"/>
      <dgm:spPr/>
    </dgm:pt>
    <dgm:pt modelId="{3F3AF289-293B-477F-ABAC-49CA4C7CAE7C}" type="pres">
      <dgm:prSet presAssocID="{3678F6DC-7FAB-4FD7-86CC-8398FFFCCF45}" presName="node" presStyleLbl="node1" presStyleIdx="2" presStyleCnt="6">
        <dgm:presLayoutVars>
          <dgm:bulletEnabled val="1"/>
        </dgm:presLayoutVars>
      </dgm:prSet>
      <dgm:spPr/>
    </dgm:pt>
    <dgm:pt modelId="{F419B126-79EC-4F58-9ABC-CBC20391FB6E}" type="pres">
      <dgm:prSet presAssocID="{BB03B82F-F011-4D83-8D0B-C655A7B329EB}" presName="sibTrans" presStyleLbl="sibTrans2D1" presStyleIdx="2" presStyleCnt="5"/>
      <dgm:spPr/>
    </dgm:pt>
    <dgm:pt modelId="{B7B76C92-7647-4249-AFB5-0556D8D20B66}" type="pres">
      <dgm:prSet presAssocID="{BB03B82F-F011-4D83-8D0B-C655A7B329EB}" presName="connectorText" presStyleLbl="sibTrans2D1" presStyleIdx="2" presStyleCnt="5"/>
      <dgm:spPr/>
    </dgm:pt>
    <dgm:pt modelId="{FE1FDB32-7911-4836-9D38-8D9A75AA5BA5}" type="pres">
      <dgm:prSet presAssocID="{0448B7C1-DF0F-4DA2-9681-62A43FF683E5}" presName="node" presStyleLbl="node1" presStyleIdx="3" presStyleCnt="6">
        <dgm:presLayoutVars>
          <dgm:bulletEnabled val="1"/>
        </dgm:presLayoutVars>
      </dgm:prSet>
      <dgm:spPr/>
    </dgm:pt>
    <dgm:pt modelId="{01757278-7897-41F1-8E9F-59A4A01CB05B}" type="pres">
      <dgm:prSet presAssocID="{CBF9C09B-CE73-4E81-8597-A5177391674D}" presName="sibTrans" presStyleLbl="sibTrans2D1" presStyleIdx="3" presStyleCnt="5"/>
      <dgm:spPr/>
    </dgm:pt>
    <dgm:pt modelId="{74C2E32F-ADD2-4679-8DDD-689ED5A6D743}" type="pres">
      <dgm:prSet presAssocID="{CBF9C09B-CE73-4E81-8597-A5177391674D}" presName="connectorText" presStyleLbl="sibTrans2D1" presStyleIdx="3" presStyleCnt="5"/>
      <dgm:spPr/>
    </dgm:pt>
    <dgm:pt modelId="{530244C5-4088-4BBE-825F-7EC0B2E525F9}" type="pres">
      <dgm:prSet presAssocID="{E15349D0-8B3A-41B4-BB3C-09E236D119E7}" presName="node" presStyleLbl="node1" presStyleIdx="4" presStyleCnt="6">
        <dgm:presLayoutVars>
          <dgm:bulletEnabled val="1"/>
        </dgm:presLayoutVars>
      </dgm:prSet>
      <dgm:spPr/>
    </dgm:pt>
    <dgm:pt modelId="{22AC255C-6CF5-48E5-A2A2-3B0E9D89CC0A}" type="pres">
      <dgm:prSet presAssocID="{3A135072-06C3-43C6-9FBB-2BD2F3BD58F4}" presName="sibTrans" presStyleLbl="sibTrans2D1" presStyleIdx="4" presStyleCnt="5"/>
      <dgm:spPr/>
    </dgm:pt>
    <dgm:pt modelId="{E8C0F3A3-7A9F-4717-A98E-9640FB0E95A3}" type="pres">
      <dgm:prSet presAssocID="{3A135072-06C3-43C6-9FBB-2BD2F3BD58F4}" presName="connectorText" presStyleLbl="sibTrans2D1" presStyleIdx="4" presStyleCnt="5"/>
      <dgm:spPr/>
    </dgm:pt>
    <dgm:pt modelId="{A8EB26C0-C3A1-4FD4-A032-5C91CF748AA8}" type="pres">
      <dgm:prSet presAssocID="{47A236EB-E843-41B1-8819-FD809869DA39}" presName="node" presStyleLbl="node1" presStyleIdx="5" presStyleCnt="6">
        <dgm:presLayoutVars>
          <dgm:bulletEnabled val="1"/>
        </dgm:presLayoutVars>
      </dgm:prSet>
      <dgm:spPr/>
    </dgm:pt>
  </dgm:ptLst>
  <dgm:cxnLst>
    <dgm:cxn modelId="{620E7F02-F26E-4864-905A-8ED811AB3F63}" type="presOf" srcId="{E15349D0-8B3A-41B4-BB3C-09E236D119E7}" destId="{530244C5-4088-4BBE-825F-7EC0B2E525F9}" srcOrd="0" destOrd="0" presId="urn:microsoft.com/office/officeart/2005/8/layout/process1"/>
    <dgm:cxn modelId="{3C507207-C81D-49B4-A06A-8472113B16D0}" type="presOf" srcId="{3A135072-06C3-43C6-9FBB-2BD2F3BD58F4}" destId="{E8C0F3A3-7A9F-4717-A98E-9640FB0E95A3}" srcOrd="1" destOrd="0" presId="urn:microsoft.com/office/officeart/2005/8/layout/process1"/>
    <dgm:cxn modelId="{DB03E02A-604E-49DA-9284-73A120FB6A25}" type="presOf" srcId="{0448B7C1-DF0F-4DA2-9681-62A43FF683E5}" destId="{FE1FDB32-7911-4836-9D38-8D9A75AA5BA5}" srcOrd="0" destOrd="0" presId="urn:microsoft.com/office/officeart/2005/8/layout/process1"/>
    <dgm:cxn modelId="{7B31992E-E3A2-43D7-9836-647F30C52F71}" srcId="{54446AA2-886F-4002-AD77-96E8589CB005}" destId="{B2C3D5DA-E81A-46B3-BEBF-849BD0A2EEDD}" srcOrd="0" destOrd="0" parTransId="{3293943C-9FF3-409A-AB72-7C7D5E73B0B0}" sibTransId="{F9A41189-489D-450D-9714-9299194C05F1}"/>
    <dgm:cxn modelId="{E7FD2837-F22C-448B-84C6-9DA2E9942F57}" srcId="{54446AA2-886F-4002-AD77-96E8589CB005}" destId="{0448B7C1-DF0F-4DA2-9681-62A43FF683E5}" srcOrd="3" destOrd="0" parTransId="{A77CD31E-C365-4328-A62B-D4AB916B1C32}" sibTransId="{CBF9C09B-CE73-4E81-8597-A5177391674D}"/>
    <dgm:cxn modelId="{CC493046-2B91-46E7-882B-AC2FF8E65684}" srcId="{54446AA2-886F-4002-AD77-96E8589CB005}" destId="{47A236EB-E843-41B1-8819-FD809869DA39}" srcOrd="5" destOrd="0" parTransId="{9604D17B-7FB7-40E6-835C-E25501AA94E0}" sibTransId="{344F0CB1-0E3E-4EA6-A091-5418888EA3BD}"/>
    <dgm:cxn modelId="{C4EBA26A-4C0F-4E7F-AE14-D844A1C2B40C}" type="presOf" srcId="{B2C3D5DA-E81A-46B3-BEBF-849BD0A2EEDD}" destId="{D40E5F58-E327-49CF-B1D9-DEC13A9C1872}" srcOrd="0" destOrd="0" presId="urn:microsoft.com/office/officeart/2005/8/layout/process1"/>
    <dgm:cxn modelId="{A115B36D-0024-4EAB-9845-B524FB790AD2}" type="presOf" srcId="{3A135072-06C3-43C6-9FBB-2BD2F3BD58F4}" destId="{22AC255C-6CF5-48E5-A2A2-3B0E9D89CC0A}" srcOrd="0" destOrd="0" presId="urn:microsoft.com/office/officeart/2005/8/layout/process1"/>
    <dgm:cxn modelId="{158B2452-EB41-4614-82E6-F72FFF18C37A}" type="presOf" srcId="{54446AA2-886F-4002-AD77-96E8589CB005}" destId="{99B04CD3-522B-4831-8F85-3CE9AB93736E}" srcOrd="0" destOrd="0" presId="urn:microsoft.com/office/officeart/2005/8/layout/process1"/>
    <dgm:cxn modelId="{908F1773-1064-4B30-A361-1AC511A76051}" type="presOf" srcId="{BB03B82F-F011-4D83-8D0B-C655A7B329EB}" destId="{F419B126-79EC-4F58-9ABC-CBC20391FB6E}" srcOrd="0" destOrd="0" presId="urn:microsoft.com/office/officeart/2005/8/layout/process1"/>
    <dgm:cxn modelId="{EFEC2355-F42B-4951-B923-7EED49EDB03A}" type="presOf" srcId="{CBF9C09B-CE73-4E81-8597-A5177391674D}" destId="{01757278-7897-41F1-8E9F-59A4A01CB05B}" srcOrd="0" destOrd="0" presId="urn:microsoft.com/office/officeart/2005/8/layout/process1"/>
    <dgm:cxn modelId="{F2058875-2F8D-4BF4-911D-975ED22E87AF}" type="presOf" srcId="{3678F6DC-7FAB-4FD7-86CC-8398FFFCCF45}" destId="{3F3AF289-293B-477F-ABAC-49CA4C7CAE7C}" srcOrd="0" destOrd="0" presId="urn:microsoft.com/office/officeart/2005/8/layout/process1"/>
    <dgm:cxn modelId="{2578F87F-2A14-496E-92B9-06EC03DDD3DF}" srcId="{54446AA2-886F-4002-AD77-96E8589CB005}" destId="{9C1E4750-92F3-4E51-9AB9-79E55743DAFB}" srcOrd="1" destOrd="0" parTransId="{36B428FB-DE29-4C21-8A3C-F69F428F29C5}" sibTransId="{6FD988E5-8F9B-4DD8-BA6A-33CA6B6C2263}"/>
    <dgm:cxn modelId="{429EB885-D7C0-4F58-A3FF-EBC9D911894B}" type="presOf" srcId="{F9A41189-489D-450D-9714-9299194C05F1}" destId="{E1D441D9-1662-4DBB-81DE-30AD3C77FE5B}" srcOrd="1" destOrd="0" presId="urn:microsoft.com/office/officeart/2005/8/layout/process1"/>
    <dgm:cxn modelId="{C9E280B6-999C-43E5-82C7-3BC288C1548D}" srcId="{54446AA2-886F-4002-AD77-96E8589CB005}" destId="{E15349D0-8B3A-41B4-BB3C-09E236D119E7}" srcOrd="4" destOrd="0" parTransId="{5A103D03-34DD-4A02-B0A1-11EA619AAB1D}" sibTransId="{3A135072-06C3-43C6-9FBB-2BD2F3BD58F4}"/>
    <dgm:cxn modelId="{9EE07EBA-61AE-476A-BB81-FF81F746D45F}" srcId="{54446AA2-886F-4002-AD77-96E8589CB005}" destId="{3678F6DC-7FAB-4FD7-86CC-8398FFFCCF45}" srcOrd="2" destOrd="0" parTransId="{F1A33631-2E7E-4A28-904C-7BF78B337F16}" sibTransId="{BB03B82F-F011-4D83-8D0B-C655A7B329EB}"/>
    <dgm:cxn modelId="{F3AAD9C2-4A1C-413B-A609-3CD429B1539B}" type="presOf" srcId="{6FD988E5-8F9B-4DD8-BA6A-33CA6B6C2263}" destId="{B3D08299-2946-482D-A176-B5A88F468012}" srcOrd="0" destOrd="0" presId="urn:microsoft.com/office/officeart/2005/8/layout/process1"/>
    <dgm:cxn modelId="{6165CCD1-7CE0-44A2-9E45-E12942D21A95}" type="presOf" srcId="{9C1E4750-92F3-4E51-9AB9-79E55743DAFB}" destId="{45239A68-4555-4E31-9F45-4EBF78A84F2A}" srcOrd="0" destOrd="0" presId="urn:microsoft.com/office/officeart/2005/8/layout/process1"/>
    <dgm:cxn modelId="{C26CCCD4-9F5F-4540-8741-270D3BC9FBCC}" type="presOf" srcId="{CBF9C09B-CE73-4E81-8597-A5177391674D}" destId="{74C2E32F-ADD2-4679-8DDD-689ED5A6D743}" srcOrd="1" destOrd="0" presId="urn:microsoft.com/office/officeart/2005/8/layout/process1"/>
    <dgm:cxn modelId="{E9BCA2D6-17E8-47D2-A303-51DE1A0B998A}" type="presOf" srcId="{47A236EB-E843-41B1-8819-FD809869DA39}" destId="{A8EB26C0-C3A1-4FD4-A032-5C91CF748AA8}" srcOrd="0" destOrd="0" presId="urn:microsoft.com/office/officeart/2005/8/layout/process1"/>
    <dgm:cxn modelId="{D65E3EEC-1383-495D-8F99-E27D8D9E2F72}" type="presOf" srcId="{BB03B82F-F011-4D83-8D0B-C655A7B329EB}" destId="{B7B76C92-7647-4249-AFB5-0556D8D20B66}" srcOrd="1" destOrd="0" presId="urn:microsoft.com/office/officeart/2005/8/layout/process1"/>
    <dgm:cxn modelId="{34D5B8EE-2A12-4845-B44F-D62EE46BA47F}" type="presOf" srcId="{6FD988E5-8F9B-4DD8-BA6A-33CA6B6C2263}" destId="{A60FCF64-1B63-4ABB-9229-8AE1B1C15195}" srcOrd="1" destOrd="0" presId="urn:microsoft.com/office/officeart/2005/8/layout/process1"/>
    <dgm:cxn modelId="{D66B44FC-44BE-4903-8872-FEFF20B7D72B}" type="presOf" srcId="{F9A41189-489D-450D-9714-9299194C05F1}" destId="{4ADF2EE3-189B-44E5-ABCF-B145588450B9}" srcOrd="0" destOrd="0" presId="urn:microsoft.com/office/officeart/2005/8/layout/process1"/>
    <dgm:cxn modelId="{5DBDF342-9960-42B1-860A-5BE8E9D51C5C}" type="presParOf" srcId="{99B04CD3-522B-4831-8F85-3CE9AB93736E}" destId="{D40E5F58-E327-49CF-B1D9-DEC13A9C1872}" srcOrd="0" destOrd="0" presId="urn:microsoft.com/office/officeart/2005/8/layout/process1"/>
    <dgm:cxn modelId="{6838522D-C378-4414-AEDF-34C0FCC6C8ED}" type="presParOf" srcId="{99B04CD3-522B-4831-8F85-3CE9AB93736E}" destId="{4ADF2EE3-189B-44E5-ABCF-B145588450B9}" srcOrd="1" destOrd="0" presId="urn:microsoft.com/office/officeart/2005/8/layout/process1"/>
    <dgm:cxn modelId="{58390069-8582-41D3-BB4A-C9088DC2862D}" type="presParOf" srcId="{4ADF2EE3-189B-44E5-ABCF-B145588450B9}" destId="{E1D441D9-1662-4DBB-81DE-30AD3C77FE5B}" srcOrd="0" destOrd="0" presId="urn:microsoft.com/office/officeart/2005/8/layout/process1"/>
    <dgm:cxn modelId="{F733D827-85A9-4326-A402-DB0BEBEF6BFD}" type="presParOf" srcId="{99B04CD3-522B-4831-8F85-3CE9AB93736E}" destId="{45239A68-4555-4E31-9F45-4EBF78A84F2A}" srcOrd="2" destOrd="0" presId="urn:microsoft.com/office/officeart/2005/8/layout/process1"/>
    <dgm:cxn modelId="{113048EC-B8B9-4159-83A1-75D4D3BD834F}" type="presParOf" srcId="{99B04CD3-522B-4831-8F85-3CE9AB93736E}" destId="{B3D08299-2946-482D-A176-B5A88F468012}" srcOrd="3" destOrd="0" presId="urn:microsoft.com/office/officeart/2005/8/layout/process1"/>
    <dgm:cxn modelId="{C4689BA3-8520-48CF-A8D1-9088832C7213}" type="presParOf" srcId="{B3D08299-2946-482D-A176-B5A88F468012}" destId="{A60FCF64-1B63-4ABB-9229-8AE1B1C15195}" srcOrd="0" destOrd="0" presId="urn:microsoft.com/office/officeart/2005/8/layout/process1"/>
    <dgm:cxn modelId="{334266FD-7C88-4909-86A4-E61163A3D863}" type="presParOf" srcId="{99B04CD3-522B-4831-8F85-3CE9AB93736E}" destId="{3F3AF289-293B-477F-ABAC-49CA4C7CAE7C}" srcOrd="4" destOrd="0" presId="urn:microsoft.com/office/officeart/2005/8/layout/process1"/>
    <dgm:cxn modelId="{FB92F55D-AE0F-4879-A3A0-905825D85AD8}" type="presParOf" srcId="{99B04CD3-522B-4831-8F85-3CE9AB93736E}" destId="{F419B126-79EC-4F58-9ABC-CBC20391FB6E}" srcOrd="5" destOrd="0" presId="urn:microsoft.com/office/officeart/2005/8/layout/process1"/>
    <dgm:cxn modelId="{1A00A683-C184-4DDE-BD97-58FD710DDDAA}" type="presParOf" srcId="{F419B126-79EC-4F58-9ABC-CBC20391FB6E}" destId="{B7B76C92-7647-4249-AFB5-0556D8D20B66}" srcOrd="0" destOrd="0" presId="urn:microsoft.com/office/officeart/2005/8/layout/process1"/>
    <dgm:cxn modelId="{3DAEAE5A-7281-42DC-978B-FAEEDC9FBD7F}" type="presParOf" srcId="{99B04CD3-522B-4831-8F85-3CE9AB93736E}" destId="{FE1FDB32-7911-4836-9D38-8D9A75AA5BA5}" srcOrd="6" destOrd="0" presId="urn:microsoft.com/office/officeart/2005/8/layout/process1"/>
    <dgm:cxn modelId="{82D2DBB2-84F4-4941-AB9E-1D94B7AC2DD6}" type="presParOf" srcId="{99B04CD3-522B-4831-8F85-3CE9AB93736E}" destId="{01757278-7897-41F1-8E9F-59A4A01CB05B}" srcOrd="7" destOrd="0" presId="urn:microsoft.com/office/officeart/2005/8/layout/process1"/>
    <dgm:cxn modelId="{903D4138-1B34-4CE9-A5DB-A55139D479B4}" type="presParOf" srcId="{01757278-7897-41F1-8E9F-59A4A01CB05B}" destId="{74C2E32F-ADD2-4679-8DDD-689ED5A6D743}" srcOrd="0" destOrd="0" presId="urn:microsoft.com/office/officeart/2005/8/layout/process1"/>
    <dgm:cxn modelId="{2A47C9EA-C399-4F04-965B-F17FCD801706}" type="presParOf" srcId="{99B04CD3-522B-4831-8F85-3CE9AB93736E}" destId="{530244C5-4088-4BBE-825F-7EC0B2E525F9}" srcOrd="8" destOrd="0" presId="urn:microsoft.com/office/officeart/2005/8/layout/process1"/>
    <dgm:cxn modelId="{05A6313D-4018-4109-9C3E-2C0DB9666F6F}" type="presParOf" srcId="{99B04CD3-522B-4831-8F85-3CE9AB93736E}" destId="{22AC255C-6CF5-48E5-A2A2-3B0E9D89CC0A}" srcOrd="9" destOrd="0" presId="urn:microsoft.com/office/officeart/2005/8/layout/process1"/>
    <dgm:cxn modelId="{E14545A4-8D89-47C5-ACC0-58FE3C642EE5}" type="presParOf" srcId="{22AC255C-6CF5-48E5-A2A2-3B0E9D89CC0A}" destId="{E8C0F3A3-7A9F-4717-A98E-9640FB0E95A3}" srcOrd="0" destOrd="0" presId="urn:microsoft.com/office/officeart/2005/8/layout/process1"/>
    <dgm:cxn modelId="{C3AE532E-AF65-4B74-95B8-97EE040B15B8}" type="presParOf" srcId="{99B04CD3-522B-4831-8F85-3CE9AB93736E}" destId="{A8EB26C0-C3A1-4FD4-A032-5C91CF748AA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446AA2-886F-4002-AD77-96E8589CB005}" type="doc">
      <dgm:prSet loTypeId="urn:microsoft.com/office/officeart/2005/8/layout/process1" loCatId="process" qsTypeId="urn:microsoft.com/office/officeart/2005/8/quickstyle/simple1" qsCatId="simple" csTypeId="urn:microsoft.com/office/officeart/2005/8/colors/accent1_2" csCatId="accent1" phldr="1"/>
      <dgm:spPr/>
    </dgm:pt>
    <dgm:pt modelId="{B2C3D5DA-E81A-46B3-BEBF-849BD0A2EEDD}">
      <dgm:prSet phldrT="[Text]" phldr="0"/>
      <dgm:spPr/>
      <dgm:t>
        <a:bodyPr/>
        <a:lstStyle/>
        <a:p>
          <a:pPr rtl="0"/>
          <a:r>
            <a:rPr lang="en-US">
              <a:latin typeface="Gill Sans MT" panose="020B0502020104020203"/>
            </a:rPr>
            <a:t>Project Home</a:t>
          </a:r>
          <a:endParaRPr lang="en-US"/>
        </a:p>
      </dgm:t>
    </dgm:pt>
    <dgm:pt modelId="{3293943C-9FF3-409A-AB72-7C7D5E73B0B0}" type="parTrans" cxnId="{7B31992E-E3A2-43D7-9836-647F30C52F71}">
      <dgm:prSet/>
      <dgm:spPr/>
    </dgm:pt>
    <dgm:pt modelId="{F9A41189-489D-450D-9714-9299194C05F1}" type="sibTrans" cxnId="{7B31992E-E3A2-43D7-9836-647F30C52F71}">
      <dgm:prSet/>
      <dgm:spPr/>
      <dgm:t>
        <a:bodyPr/>
        <a:lstStyle/>
        <a:p>
          <a:endParaRPr lang="en-US"/>
        </a:p>
      </dgm:t>
    </dgm:pt>
    <dgm:pt modelId="{9C1E4750-92F3-4E51-9AB9-79E55743DAFB}">
      <dgm:prSet phldrT="[Text]" phldr="0"/>
      <dgm:spPr/>
      <dgm:t>
        <a:bodyPr/>
        <a:lstStyle/>
        <a:p>
          <a:pPr rtl="0"/>
          <a:r>
            <a:rPr lang="en-US">
              <a:latin typeface="Gill Sans MT" panose="020B0502020104020203"/>
            </a:rPr>
            <a:t>What is UTC?</a:t>
          </a:r>
          <a:endParaRPr lang="en-US"/>
        </a:p>
      </dgm:t>
    </dgm:pt>
    <dgm:pt modelId="{36B428FB-DE29-4C21-8A3C-F69F428F29C5}" type="parTrans" cxnId="{2578F87F-2A14-496E-92B9-06EC03DDD3DF}">
      <dgm:prSet/>
      <dgm:spPr/>
    </dgm:pt>
    <dgm:pt modelId="{6FD988E5-8F9B-4DD8-BA6A-33CA6B6C2263}" type="sibTrans" cxnId="{2578F87F-2A14-496E-92B9-06EC03DDD3DF}">
      <dgm:prSet/>
      <dgm:spPr/>
      <dgm:t>
        <a:bodyPr/>
        <a:lstStyle/>
        <a:p>
          <a:endParaRPr lang="en-US"/>
        </a:p>
      </dgm:t>
    </dgm:pt>
    <dgm:pt modelId="{3678F6DC-7FAB-4FD7-86CC-8398FFFCCF45}">
      <dgm:prSet phldrT="[Text]" phldr="0"/>
      <dgm:spPr/>
      <dgm:t>
        <a:bodyPr/>
        <a:lstStyle/>
        <a:p>
          <a:pPr rtl="0"/>
          <a:r>
            <a:rPr lang="en-US">
              <a:latin typeface="Gill Sans MT" panose="020B0502020104020203"/>
            </a:rPr>
            <a:t>Benefits / Value</a:t>
          </a:r>
          <a:endParaRPr lang="en-US"/>
        </a:p>
      </dgm:t>
    </dgm:pt>
    <dgm:pt modelId="{F1A33631-2E7E-4A28-904C-7BF78B337F16}" type="parTrans" cxnId="{9EE07EBA-61AE-476A-BB81-FF81F746D45F}">
      <dgm:prSet/>
      <dgm:spPr/>
    </dgm:pt>
    <dgm:pt modelId="{BB03B82F-F011-4D83-8D0B-C655A7B329EB}" type="sibTrans" cxnId="{9EE07EBA-61AE-476A-BB81-FF81F746D45F}">
      <dgm:prSet/>
      <dgm:spPr/>
      <dgm:t>
        <a:bodyPr/>
        <a:lstStyle/>
        <a:p>
          <a:endParaRPr lang="en-US"/>
        </a:p>
      </dgm:t>
    </dgm:pt>
    <dgm:pt modelId="{0448B7C1-DF0F-4DA2-9681-62A43FF683E5}">
      <dgm:prSet phldr="0"/>
      <dgm:spPr/>
      <dgm:t>
        <a:bodyPr/>
        <a:lstStyle/>
        <a:p>
          <a:pPr rtl="0"/>
          <a:r>
            <a:rPr lang="en-US">
              <a:latin typeface="Gill Sans MT" panose="020B0502020104020203"/>
            </a:rPr>
            <a:t>Washington, DC</a:t>
          </a:r>
        </a:p>
      </dgm:t>
    </dgm:pt>
    <dgm:pt modelId="{A77CD31E-C365-4328-A62B-D4AB916B1C32}" type="parTrans" cxnId="{E7FD2837-F22C-448B-84C6-9DA2E9942F57}">
      <dgm:prSet/>
      <dgm:spPr/>
    </dgm:pt>
    <dgm:pt modelId="{CBF9C09B-CE73-4E81-8597-A5177391674D}" type="sibTrans" cxnId="{E7FD2837-F22C-448B-84C6-9DA2E9942F57}">
      <dgm:prSet/>
      <dgm:spPr/>
      <dgm:t>
        <a:bodyPr/>
        <a:lstStyle/>
        <a:p>
          <a:endParaRPr lang="en-US"/>
        </a:p>
      </dgm:t>
    </dgm:pt>
    <dgm:pt modelId="{E15349D0-8B3A-41B4-BB3C-09E236D119E7}">
      <dgm:prSet phldr="0"/>
      <dgm:spPr/>
      <dgm:t>
        <a:bodyPr/>
        <a:lstStyle/>
        <a:p>
          <a:pPr rtl="0"/>
          <a:r>
            <a:rPr lang="en-US">
              <a:latin typeface="Gill Sans MT" panose="020B0502020104020203"/>
            </a:rPr>
            <a:t>The Canopy</a:t>
          </a:r>
          <a:endParaRPr lang="en-US"/>
        </a:p>
      </dgm:t>
    </dgm:pt>
    <dgm:pt modelId="{5A103D03-34DD-4A02-B0A1-11EA619AAB1D}" type="parTrans" cxnId="{C9E280B6-999C-43E5-82C7-3BC288C1548D}">
      <dgm:prSet/>
      <dgm:spPr/>
    </dgm:pt>
    <dgm:pt modelId="{3A135072-06C3-43C6-9FBB-2BD2F3BD58F4}" type="sibTrans" cxnId="{C9E280B6-999C-43E5-82C7-3BC288C1548D}">
      <dgm:prSet/>
      <dgm:spPr/>
      <dgm:t>
        <a:bodyPr/>
        <a:lstStyle/>
        <a:p>
          <a:endParaRPr lang="en-US"/>
        </a:p>
      </dgm:t>
    </dgm:pt>
    <dgm:pt modelId="{47A236EB-E843-41B1-8819-FD809869DA39}">
      <dgm:prSet phldr="0"/>
      <dgm:spPr/>
      <dgm:t>
        <a:bodyPr/>
        <a:lstStyle/>
        <a:p>
          <a:pPr rtl="0"/>
          <a:r>
            <a:rPr lang="en-US">
              <a:latin typeface="Gill Sans MT" panose="020B0502020104020203"/>
            </a:rPr>
            <a:t>Equitable </a:t>
          </a:r>
        </a:p>
      </dgm:t>
    </dgm:pt>
    <dgm:pt modelId="{9604D17B-7FB7-40E6-835C-E25501AA94E0}" type="parTrans" cxnId="{CC493046-2B91-46E7-882B-AC2FF8E65684}">
      <dgm:prSet/>
      <dgm:spPr/>
    </dgm:pt>
    <dgm:pt modelId="{344F0CB1-0E3E-4EA6-A091-5418888EA3BD}" type="sibTrans" cxnId="{CC493046-2B91-46E7-882B-AC2FF8E65684}">
      <dgm:prSet/>
      <dgm:spPr/>
    </dgm:pt>
    <dgm:pt modelId="{99B04CD3-522B-4831-8F85-3CE9AB93736E}" type="pres">
      <dgm:prSet presAssocID="{54446AA2-886F-4002-AD77-96E8589CB005}" presName="Name0" presStyleCnt="0">
        <dgm:presLayoutVars>
          <dgm:dir/>
          <dgm:resizeHandles val="exact"/>
        </dgm:presLayoutVars>
      </dgm:prSet>
      <dgm:spPr/>
    </dgm:pt>
    <dgm:pt modelId="{D40E5F58-E327-49CF-B1D9-DEC13A9C1872}" type="pres">
      <dgm:prSet presAssocID="{B2C3D5DA-E81A-46B3-BEBF-849BD0A2EEDD}" presName="node" presStyleLbl="node1" presStyleIdx="0" presStyleCnt="6">
        <dgm:presLayoutVars>
          <dgm:bulletEnabled val="1"/>
        </dgm:presLayoutVars>
      </dgm:prSet>
      <dgm:spPr/>
    </dgm:pt>
    <dgm:pt modelId="{4ADF2EE3-189B-44E5-ABCF-B145588450B9}" type="pres">
      <dgm:prSet presAssocID="{F9A41189-489D-450D-9714-9299194C05F1}" presName="sibTrans" presStyleLbl="sibTrans2D1" presStyleIdx="0" presStyleCnt="5"/>
      <dgm:spPr/>
    </dgm:pt>
    <dgm:pt modelId="{E1D441D9-1662-4DBB-81DE-30AD3C77FE5B}" type="pres">
      <dgm:prSet presAssocID="{F9A41189-489D-450D-9714-9299194C05F1}" presName="connectorText" presStyleLbl="sibTrans2D1" presStyleIdx="0" presStyleCnt="5"/>
      <dgm:spPr/>
    </dgm:pt>
    <dgm:pt modelId="{45239A68-4555-4E31-9F45-4EBF78A84F2A}" type="pres">
      <dgm:prSet presAssocID="{9C1E4750-92F3-4E51-9AB9-79E55743DAFB}" presName="node" presStyleLbl="node1" presStyleIdx="1" presStyleCnt="6">
        <dgm:presLayoutVars>
          <dgm:bulletEnabled val="1"/>
        </dgm:presLayoutVars>
      </dgm:prSet>
      <dgm:spPr/>
    </dgm:pt>
    <dgm:pt modelId="{B3D08299-2946-482D-A176-B5A88F468012}" type="pres">
      <dgm:prSet presAssocID="{6FD988E5-8F9B-4DD8-BA6A-33CA6B6C2263}" presName="sibTrans" presStyleLbl="sibTrans2D1" presStyleIdx="1" presStyleCnt="5"/>
      <dgm:spPr/>
    </dgm:pt>
    <dgm:pt modelId="{A60FCF64-1B63-4ABB-9229-8AE1B1C15195}" type="pres">
      <dgm:prSet presAssocID="{6FD988E5-8F9B-4DD8-BA6A-33CA6B6C2263}" presName="connectorText" presStyleLbl="sibTrans2D1" presStyleIdx="1" presStyleCnt="5"/>
      <dgm:spPr/>
    </dgm:pt>
    <dgm:pt modelId="{3F3AF289-293B-477F-ABAC-49CA4C7CAE7C}" type="pres">
      <dgm:prSet presAssocID="{3678F6DC-7FAB-4FD7-86CC-8398FFFCCF45}" presName="node" presStyleLbl="node1" presStyleIdx="2" presStyleCnt="6">
        <dgm:presLayoutVars>
          <dgm:bulletEnabled val="1"/>
        </dgm:presLayoutVars>
      </dgm:prSet>
      <dgm:spPr/>
    </dgm:pt>
    <dgm:pt modelId="{F419B126-79EC-4F58-9ABC-CBC20391FB6E}" type="pres">
      <dgm:prSet presAssocID="{BB03B82F-F011-4D83-8D0B-C655A7B329EB}" presName="sibTrans" presStyleLbl="sibTrans2D1" presStyleIdx="2" presStyleCnt="5"/>
      <dgm:spPr/>
    </dgm:pt>
    <dgm:pt modelId="{B7B76C92-7647-4249-AFB5-0556D8D20B66}" type="pres">
      <dgm:prSet presAssocID="{BB03B82F-F011-4D83-8D0B-C655A7B329EB}" presName="connectorText" presStyleLbl="sibTrans2D1" presStyleIdx="2" presStyleCnt="5"/>
      <dgm:spPr/>
    </dgm:pt>
    <dgm:pt modelId="{FE1FDB32-7911-4836-9D38-8D9A75AA5BA5}" type="pres">
      <dgm:prSet presAssocID="{0448B7C1-DF0F-4DA2-9681-62A43FF683E5}" presName="node" presStyleLbl="node1" presStyleIdx="3" presStyleCnt="6">
        <dgm:presLayoutVars>
          <dgm:bulletEnabled val="1"/>
        </dgm:presLayoutVars>
      </dgm:prSet>
      <dgm:spPr/>
    </dgm:pt>
    <dgm:pt modelId="{01757278-7897-41F1-8E9F-59A4A01CB05B}" type="pres">
      <dgm:prSet presAssocID="{CBF9C09B-CE73-4E81-8597-A5177391674D}" presName="sibTrans" presStyleLbl="sibTrans2D1" presStyleIdx="3" presStyleCnt="5"/>
      <dgm:spPr/>
    </dgm:pt>
    <dgm:pt modelId="{74C2E32F-ADD2-4679-8DDD-689ED5A6D743}" type="pres">
      <dgm:prSet presAssocID="{CBF9C09B-CE73-4E81-8597-A5177391674D}" presName="connectorText" presStyleLbl="sibTrans2D1" presStyleIdx="3" presStyleCnt="5"/>
      <dgm:spPr/>
    </dgm:pt>
    <dgm:pt modelId="{530244C5-4088-4BBE-825F-7EC0B2E525F9}" type="pres">
      <dgm:prSet presAssocID="{E15349D0-8B3A-41B4-BB3C-09E236D119E7}" presName="node" presStyleLbl="node1" presStyleIdx="4" presStyleCnt="6">
        <dgm:presLayoutVars>
          <dgm:bulletEnabled val="1"/>
        </dgm:presLayoutVars>
      </dgm:prSet>
      <dgm:spPr/>
    </dgm:pt>
    <dgm:pt modelId="{22AC255C-6CF5-48E5-A2A2-3B0E9D89CC0A}" type="pres">
      <dgm:prSet presAssocID="{3A135072-06C3-43C6-9FBB-2BD2F3BD58F4}" presName="sibTrans" presStyleLbl="sibTrans2D1" presStyleIdx="4" presStyleCnt="5"/>
      <dgm:spPr/>
    </dgm:pt>
    <dgm:pt modelId="{E8C0F3A3-7A9F-4717-A98E-9640FB0E95A3}" type="pres">
      <dgm:prSet presAssocID="{3A135072-06C3-43C6-9FBB-2BD2F3BD58F4}" presName="connectorText" presStyleLbl="sibTrans2D1" presStyleIdx="4" presStyleCnt="5"/>
      <dgm:spPr/>
    </dgm:pt>
    <dgm:pt modelId="{A8EB26C0-C3A1-4FD4-A032-5C91CF748AA8}" type="pres">
      <dgm:prSet presAssocID="{47A236EB-E843-41B1-8819-FD809869DA39}" presName="node" presStyleLbl="node1" presStyleIdx="5" presStyleCnt="6">
        <dgm:presLayoutVars>
          <dgm:bulletEnabled val="1"/>
        </dgm:presLayoutVars>
      </dgm:prSet>
      <dgm:spPr/>
    </dgm:pt>
  </dgm:ptLst>
  <dgm:cxnLst>
    <dgm:cxn modelId="{620E7F02-F26E-4864-905A-8ED811AB3F63}" type="presOf" srcId="{E15349D0-8B3A-41B4-BB3C-09E236D119E7}" destId="{530244C5-4088-4BBE-825F-7EC0B2E525F9}" srcOrd="0" destOrd="0" presId="urn:microsoft.com/office/officeart/2005/8/layout/process1"/>
    <dgm:cxn modelId="{C5AC1F0F-36AF-4032-A514-D2469992E2D7}" type="presOf" srcId="{F9A41189-489D-450D-9714-9299194C05F1}" destId="{E1D441D9-1662-4DBB-81DE-30AD3C77FE5B}" srcOrd="1" destOrd="0" presId="urn:microsoft.com/office/officeart/2005/8/layout/process1"/>
    <dgm:cxn modelId="{81C0C410-573E-4BF9-B925-B6633FBBF463}" type="presOf" srcId="{BB03B82F-F011-4D83-8D0B-C655A7B329EB}" destId="{B7B76C92-7647-4249-AFB5-0556D8D20B66}" srcOrd="1" destOrd="0" presId="urn:microsoft.com/office/officeart/2005/8/layout/process1"/>
    <dgm:cxn modelId="{DB03E02A-604E-49DA-9284-73A120FB6A25}" type="presOf" srcId="{0448B7C1-DF0F-4DA2-9681-62A43FF683E5}" destId="{FE1FDB32-7911-4836-9D38-8D9A75AA5BA5}" srcOrd="0" destOrd="0" presId="urn:microsoft.com/office/officeart/2005/8/layout/process1"/>
    <dgm:cxn modelId="{7B31992E-E3A2-43D7-9836-647F30C52F71}" srcId="{54446AA2-886F-4002-AD77-96E8589CB005}" destId="{B2C3D5DA-E81A-46B3-BEBF-849BD0A2EEDD}" srcOrd="0" destOrd="0" parTransId="{3293943C-9FF3-409A-AB72-7C7D5E73B0B0}" sibTransId="{F9A41189-489D-450D-9714-9299194C05F1}"/>
    <dgm:cxn modelId="{E7FD2837-F22C-448B-84C6-9DA2E9942F57}" srcId="{54446AA2-886F-4002-AD77-96E8589CB005}" destId="{0448B7C1-DF0F-4DA2-9681-62A43FF683E5}" srcOrd="3" destOrd="0" parTransId="{A77CD31E-C365-4328-A62B-D4AB916B1C32}" sibTransId="{CBF9C09B-CE73-4E81-8597-A5177391674D}"/>
    <dgm:cxn modelId="{CC493046-2B91-46E7-882B-AC2FF8E65684}" srcId="{54446AA2-886F-4002-AD77-96E8589CB005}" destId="{47A236EB-E843-41B1-8819-FD809869DA39}" srcOrd="5" destOrd="0" parTransId="{9604D17B-7FB7-40E6-835C-E25501AA94E0}" sibTransId="{344F0CB1-0E3E-4EA6-A091-5418888EA3BD}"/>
    <dgm:cxn modelId="{C4EBA26A-4C0F-4E7F-AE14-D844A1C2B40C}" type="presOf" srcId="{B2C3D5DA-E81A-46B3-BEBF-849BD0A2EEDD}" destId="{D40E5F58-E327-49CF-B1D9-DEC13A9C1872}" srcOrd="0" destOrd="0" presId="urn:microsoft.com/office/officeart/2005/8/layout/process1"/>
    <dgm:cxn modelId="{A115B36D-0024-4EAB-9845-B524FB790AD2}" type="presOf" srcId="{3A135072-06C3-43C6-9FBB-2BD2F3BD58F4}" destId="{22AC255C-6CF5-48E5-A2A2-3B0E9D89CC0A}" srcOrd="0" destOrd="0" presId="urn:microsoft.com/office/officeart/2005/8/layout/process1"/>
    <dgm:cxn modelId="{DA934751-E3CD-421B-B8B1-BB884BB6EFA7}" type="presOf" srcId="{CBF9C09B-CE73-4E81-8597-A5177391674D}" destId="{74C2E32F-ADD2-4679-8DDD-689ED5A6D743}" srcOrd="1" destOrd="0" presId="urn:microsoft.com/office/officeart/2005/8/layout/process1"/>
    <dgm:cxn modelId="{158B2452-EB41-4614-82E6-F72FFF18C37A}" type="presOf" srcId="{54446AA2-886F-4002-AD77-96E8589CB005}" destId="{99B04CD3-522B-4831-8F85-3CE9AB93736E}" srcOrd="0" destOrd="0" presId="urn:microsoft.com/office/officeart/2005/8/layout/process1"/>
    <dgm:cxn modelId="{908F1773-1064-4B30-A361-1AC511A76051}" type="presOf" srcId="{BB03B82F-F011-4D83-8D0B-C655A7B329EB}" destId="{F419B126-79EC-4F58-9ABC-CBC20391FB6E}" srcOrd="0" destOrd="0" presId="urn:microsoft.com/office/officeart/2005/8/layout/process1"/>
    <dgm:cxn modelId="{EFEC2355-F42B-4951-B923-7EED49EDB03A}" type="presOf" srcId="{CBF9C09B-CE73-4E81-8597-A5177391674D}" destId="{01757278-7897-41F1-8E9F-59A4A01CB05B}" srcOrd="0" destOrd="0" presId="urn:microsoft.com/office/officeart/2005/8/layout/process1"/>
    <dgm:cxn modelId="{F2058875-2F8D-4BF4-911D-975ED22E87AF}" type="presOf" srcId="{3678F6DC-7FAB-4FD7-86CC-8398FFFCCF45}" destId="{3F3AF289-293B-477F-ABAC-49CA4C7CAE7C}" srcOrd="0" destOrd="0" presId="urn:microsoft.com/office/officeart/2005/8/layout/process1"/>
    <dgm:cxn modelId="{2578F87F-2A14-496E-92B9-06EC03DDD3DF}" srcId="{54446AA2-886F-4002-AD77-96E8589CB005}" destId="{9C1E4750-92F3-4E51-9AB9-79E55743DAFB}" srcOrd="1" destOrd="0" parTransId="{36B428FB-DE29-4C21-8A3C-F69F428F29C5}" sibTransId="{6FD988E5-8F9B-4DD8-BA6A-33CA6B6C2263}"/>
    <dgm:cxn modelId="{C9E280B6-999C-43E5-82C7-3BC288C1548D}" srcId="{54446AA2-886F-4002-AD77-96E8589CB005}" destId="{E15349D0-8B3A-41B4-BB3C-09E236D119E7}" srcOrd="4" destOrd="0" parTransId="{5A103D03-34DD-4A02-B0A1-11EA619AAB1D}" sibTransId="{3A135072-06C3-43C6-9FBB-2BD2F3BD58F4}"/>
    <dgm:cxn modelId="{9EE07EBA-61AE-476A-BB81-FF81F746D45F}" srcId="{54446AA2-886F-4002-AD77-96E8589CB005}" destId="{3678F6DC-7FAB-4FD7-86CC-8398FFFCCF45}" srcOrd="2" destOrd="0" parTransId="{F1A33631-2E7E-4A28-904C-7BF78B337F16}" sibTransId="{BB03B82F-F011-4D83-8D0B-C655A7B329EB}"/>
    <dgm:cxn modelId="{F95829BB-9F2A-4289-8F23-A63868032CCA}" type="presOf" srcId="{3A135072-06C3-43C6-9FBB-2BD2F3BD58F4}" destId="{E8C0F3A3-7A9F-4717-A98E-9640FB0E95A3}" srcOrd="1" destOrd="0" presId="urn:microsoft.com/office/officeart/2005/8/layout/process1"/>
    <dgm:cxn modelId="{F3AAD9C2-4A1C-413B-A609-3CD429B1539B}" type="presOf" srcId="{6FD988E5-8F9B-4DD8-BA6A-33CA6B6C2263}" destId="{B3D08299-2946-482D-A176-B5A88F468012}" srcOrd="0" destOrd="0" presId="urn:microsoft.com/office/officeart/2005/8/layout/process1"/>
    <dgm:cxn modelId="{6165CCD1-7CE0-44A2-9E45-E12942D21A95}" type="presOf" srcId="{9C1E4750-92F3-4E51-9AB9-79E55743DAFB}" destId="{45239A68-4555-4E31-9F45-4EBF78A84F2A}" srcOrd="0" destOrd="0" presId="urn:microsoft.com/office/officeart/2005/8/layout/process1"/>
    <dgm:cxn modelId="{E9BCA2D6-17E8-47D2-A303-51DE1A0B998A}" type="presOf" srcId="{47A236EB-E843-41B1-8819-FD809869DA39}" destId="{A8EB26C0-C3A1-4FD4-A032-5C91CF748AA8}" srcOrd="0" destOrd="0" presId="urn:microsoft.com/office/officeart/2005/8/layout/process1"/>
    <dgm:cxn modelId="{BE3148D8-4B79-40F0-BFDD-A84EDC9D8D11}" type="presOf" srcId="{6FD988E5-8F9B-4DD8-BA6A-33CA6B6C2263}" destId="{A60FCF64-1B63-4ABB-9229-8AE1B1C15195}" srcOrd="1" destOrd="0" presId="urn:microsoft.com/office/officeart/2005/8/layout/process1"/>
    <dgm:cxn modelId="{D66B44FC-44BE-4903-8872-FEFF20B7D72B}" type="presOf" srcId="{F9A41189-489D-450D-9714-9299194C05F1}" destId="{4ADF2EE3-189B-44E5-ABCF-B145588450B9}" srcOrd="0" destOrd="0" presId="urn:microsoft.com/office/officeart/2005/8/layout/process1"/>
    <dgm:cxn modelId="{5DBDF342-9960-42B1-860A-5BE8E9D51C5C}" type="presParOf" srcId="{99B04CD3-522B-4831-8F85-3CE9AB93736E}" destId="{D40E5F58-E327-49CF-B1D9-DEC13A9C1872}" srcOrd="0" destOrd="0" presId="urn:microsoft.com/office/officeart/2005/8/layout/process1"/>
    <dgm:cxn modelId="{6838522D-C378-4414-AEDF-34C0FCC6C8ED}" type="presParOf" srcId="{99B04CD3-522B-4831-8F85-3CE9AB93736E}" destId="{4ADF2EE3-189B-44E5-ABCF-B145588450B9}" srcOrd="1" destOrd="0" presId="urn:microsoft.com/office/officeart/2005/8/layout/process1"/>
    <dgm:cxn modelId="{E215A6B0-6ABC-45FB-8FCE-0EDAD2E33C7D}" type="presParOf" srcId="{4ADF2EE3-189B-44E5-ABCF-B145588450B9}" destId="{E1D441D9-1662-4DBB-81DE-30AD3C77FE5B}" srcOrd="0" destOrd="0" presId="urn:microsoft.com/office/officeart/2005/8/layout/process1"/>
    <dgm:cxn modelId="{F733D827-85A9-4326-A402-DB0BEBEF6BFD}" type="presParOf" srcId="{99B04CD3-522B-4831-8F85-3CE9AB93736E}" destId="{45239A68-4555-4E31-9F45-4EBF78A84F2A}" srcOrd="2" destOrd="0" presId="urn:microsoft.com/office/officeart/2005/8/layout/process1"/>
    <dgm:cxn modelId="{113048EC-B8B9-4159-83A1-75D4D3BD834F}" type="presParOf" srcId="{99B04CD3-522B-4831-8F85-3CE9AB93736E}" destId="{B3D08299-2946-482D-A176-B5A88F468012}" srcOrd="3" destOrd="0" presId="urn:microsoft.com/office/officeart/2005/8/layout/process1"/>
    <dgm:cxn modelId="{A9410215-73C2-4E7F-A9E9-61E55C4FDDD0}" type="presParOf" srcId="{B3D08299-2946-482D-A176-B5A88F468012}" destId="{A60FCF64-1B63-4ABB-9229-8AE1B1C15195}" srcOrd="0" destOrd="0" presId="urn:microsoft.com/office/officeart/2005/8/layout/process1"/>
    <dgm:cxn modelId="{334266FD-7C88-4909-86A4-E61163A3D863}" type="presParOf" srcId="{99B04CD3-522B-4831-8F85-3CE9AB93736E}" destId="{3F3AF289-293B-477F-ABAC-49CA4C7CAE7C}" srcOrd="4" destOrd="0" presId="urn:microsoft.com/office/officeart/2005/8/layout/process1"/>
    <dgm:cxn modelId="{FB92F55D-AE0F-4879-A3A0-905825D85AD8}" type="presParOf" srcId="{99B04CD3-522B-4831-8F85-3CE9AB93736E}" destId="{F419B126-79EC-4F58-9ABC-CBC20391FB6E}" srcOrd="5" destOrd="0" presId="urn:microsoft.com/office/officeart/2005/8/layout/process1"/>
    <dgm:cxn modelId="{31D46E57-4C7D-43ED-A3E3-E1585CDD3304}" type="presParOf" srcId="{F419B126-79EC-4F58-9ABC-CBC20391FB6E}" destId="{B7B76C92-7647-4249-AFB5-0556D8D20B66}" srcOrd="0" destOrd="0" presId="urn:microsoft.com/office/officeart/2005/8/layout/process1"/>
    <dgm:cxn modelId="{3DAEAE5A-7281-42DC-978B-FAEEDC9FBD7F}" type="presParOf" srcId="{99B04CD3-522B-4831-8F85-3CE9AB93736E}" destId="{FE1FDB32-7911-4836-9D38-8D9A75AA5BA5}" srcOrd="6" destOrd="0" presId="urn:microsoft.com/office/officeart/2005/8/layout/process1"/>
    <dgm:cxn modelId="{82D2DBB2-84F4-4941-AB9E-1D94B7AC2DD6}" type="presParOf" srcId="{99B04CD3-522B-4831-8F85-3CE9AB93736E}" destId="{01757278-7897-41F1-8E9F-59A4A01CB05B}" srcOrd="7" destOrd="0" presId="urn:microsoft.com/office/officeart/2005/8/layout/process1"/>
    <dgm:cxn modelId="{707DFCFA-C5C5-4FEB-AC06-08F98185AAB2}" type="presParOf" srcId="{01757278-7897-41F1-8E9F-59A4A01CB05B}" destId="{74C2E32F-ADD2-4679-8DDD-689ED5A6D743}" srcOrd="0" destOrd="0" presId="urn:microsoft.com/office/officeart/2005/8/layout/process1"/>
    <dgm:cxn modelId="{2A47C9EA-C399-4F04-965B-F17FCD801706}" type="presParOf" srcId="{99B04CD3-522B-4831-8F85-3CE9AB93736E}" destId="{530244C5-4088-4BBE-825F-7EC0B2E525F9}" srcOrd="8" destOrd="0" presId="urn:microsoft.com/office/officeart/2005/8/layout/process1"/>
    <dgm:cxn modelId="{05A6313D-4018-4109-9C3E-2C0DB9666F6F}" type="presParOf" srcId="{99B04CD3-522B-4831-8F85-3CE9AB93736E}" destId="{22AC255C-6CF5-48E5-A2A2-3B0E9D89CC0A}" srcOrd="9" destOrd="0" presId="urn:microsoft.com/office/officeart/2005/8/layout/process1"/>
    <dgm:cxn modelId="{94BFF70C-FC14-4B9F-B42B-BAE05164443B}" type="presParOf" srcId="{22AC255C-6CF5-48E5-A2A2-3B0E9D89CC0A}" destId="{E8C0F3A3-7A9F-4717-A98E-9640FB0E95A3}" srcOrd="0" destOrd="0" presId="urn:microsoft.com/office/officeart/2005/8/layout/process1"/>
    <dgm:cxn modelId="{C3AE532E-AF65-4B74-95B8-97EE040B15B8}" type="presParOf" srcId="{99B04CD3-522B-4831-8F85-3CE9AB93736E}" destId="{A8EB26C0-C3A1-4FD4-A032-5C91CF748AA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446AA2-886F-4002-AD77-96E8589CB005}" type="doc">
      <dgm:prSet loTypeId="urn:microsoft.com/office/officeart/2005/8/layout/process1" loCatId="process" qsTypeId="urn:microsoft.com/office/officeart/2005/8/quickstyle/simple1" qsCatId="simple" csTypeId="urn:microsoft.com/office/officeart/2005/8/colors/accent1_2" csCatId="accent1" phldr="1"/>
      <dgm:spPr/>
    </dgm:pt>
    <dgm:pt modelId="{B2C3D5DA-E81A-46B3-BEBF-849BD0A2EEDD}">
      <dgm:prSet phldrT="[Text]" phldr="0"/>
      <dgm:spPr/>
      <dgm:t>
        <a:bodyPr/>
        <a:lstStyle/>
        <a:p>
          <a:pPr rtl="0"/>
          <a:r>
            <a:rPr lang="en-US">
              <a:latin typeface="Gill Sans MT" panose="020B0502020104020203"/>
            </a:rPr>
            <a:t>Project Home</a:t>
          </a:r>
          <a:endParaRPr lang="en-US"/>
        </a:p>
      </dgm:t>
    </dgm:pt>
    <dgm:pt modelId="{3293943C-9FF3-409A-AB72-7C7D5E73B0B0}" type="parTrans" cxnId="{7B31992E-E3A2-43D7-9836-647F30C52F71}">
      <dgm:prSet/>
      <dgm:spPr/>
    </dgm:pt>
    <dgm:pt modelId="{F9A41189-489D-450D-9714-9299194C05F1}" type="sibTrans" cxnId="{7B31992E-E3A2-43D7-9836-647F30C52F71}">
      <dgm:prSet/>
      <dgm:spPr/>
      <dgm:t>
        <a:bodyPr/>
        <a:lstStyle/>
        <a:p>
          <a:endParaRPr lang="en-US"/>
        </a:p>
      </dgm:t>
    </dgm:pt>
    <dgm:pt modelId="{9C1E4750-92F3-4E51-9AB9-79E55743DAFB}">
      <dgm:prSet phldrT="[Text]" phldr="0"/>
      <dgm:spPr/>
      <dgm:t>
        <a:bodyPr/>
        <a:lstStyle/>
        <a:p>
          <a:pPr rtl="0"/>
          <a:r>
            <a:rPr lang="en-US">
              <a:latin typeface="Gill Sans MT" panose="020B0502020104020203"/>
            </a:rPr>
            <a:t>What is UTC?</a:t>
          </a:r>
          <a:endParaRPr lang="en-US"/>
        </a:p>
      </dgm:t>
    </dgm:pt>
    <dgm:pt modelId="{36B428FB-DE29-4C21-8A3C-F69F428F29C5}" type="parTrans" cxnId="{2578F87F-2A14-496E-92B9-06EC03DDD3DF}">
      <dgm:prSet/>
      <dgm:spPr/>
    </dgm:pt>
    <dgm:pt modelId="{6FD988E5-8F9B-4DD8-BA6A-33CA6B6C2263}" type="sibTrans" cxnId="{2578F87F-2A14-496E-92B9-06EC03DDD3DF}">
      <dgm:prSet/>
      <dgm:spPr/>
      <dgm:t>
        <a:bodyPr/>
        <a:lstStyle/>
        <a:p>
          <a:endParaRPr lang="en-US"/>
        </a:p>
      </dgm:t>
    </dgm:pt>
    <dgm:pt modelId="{3678F6DC-7FAB-4FD7-86CC-8398FFFCCF45}">
      <dgm:prSet phldrT="[Text]" phldr="0"/>
      <dgm:spPr/>
      <dgm:t>
        <a:bodyPr/>
        <a:lstStyle/>
        <a:p>
          <a:pPr rtl="0"/>
          <a:r>
            <a:rPr lang="en-US">
              <a:latin typeface="Gill Sans MT" panose="020B0502020104020203"/>
            </a:rPr>
            <a:t>Benefits / Value</a:t>
          </a:r>
          <a:endParaRPr lang="en-US"/>
        </a:p>
      </dgm:t>
    </dgm:pt>
    <dgm:pt modelId="{F1A33631-2E7E-4A28-904C-7BF78B337F16}" type="parTrans" cxnId="{9EE07EBA-61AE-476A-BB81-FF81F746D45F}">
      <dgm:prSet/>
      <dgm:spPr/>
    </dgm:pt>
    <dgm:pt modelId="{BB03B82F-F011-4D83-8D0B-C655A7B329EB}" type="sibTrans" cxnId="{9EE07EBA-61AE-476A-BB81-FF81F746D45F}">
      <dgm:prSet/>
      <dgm:spPr/>
      <dgm:t>
        <a:bodyPr/>
        <a:lstStyle/>
        <a:p>
          <a:endParaRPr lang="en-US"/>
        </a:p>
      </dgm:t>
    </dgm:pt>
    <dgm:pt modelId="{0448B7C1-DF0F-4DA2-9681-62A43FF683E5}">
      <dgm:prSet phldr="0"/>
      <dgm:spPr/>
      <dgm:t>
        <a:bodyPr/>
        <a:lstStyle/>
        <a:p>
          <a:pPr rtl="0"/>
          <a:r>
            <a:rPr lang="en-US">
              <a:latin typeface="Gill Sans MT" panose="020B0502020104020203"/>
            </a:rPr>
            <a:t>Washington, DC</a:t>
          </a:r>
        </a:p>
      </dgm:t>
    </dgm:pt>
    <dgm:pt modelId="{A77CD31E-C365-4328-A62B-D4AB916B1C32}" type="parTrans" cxnId="{E7FD2837-F22C-448B-84C6-9DA2E9942F57}">
      <dgm:prSet/>
      <dgm:spPr/>
    </dgm:pt>
    <dgm:pt modelId="{CBF9C09B-CE73-4E81-8597-A5177391674D}" type="sibTrans" cxnId="{E7FD2837-F22C-448B-84C6-9DA2E9942F57}">
      <dgm:prSet/>
      <dgm:spPr/>
      <dgm:t>
        <a:bodyPr/>
        <a:lstStyle/>
        <a:p>
          <a:endParaRPr lang="en-US"/>
        </a:p>
      </dgm:t>
    </dgm:pt>
    <dgm:pt modelId="{E15349D0-8B3A-41B4-BB3C-09E236D119E7}">
      <dgm:prSet phldr="0"/>
      <dgm:spPr/>
      <dgm:t>
        <a:bodyPr/>
        <a:lstStyle/>
        <a:p>
          <a:pPr rtl="0"/>
          <a:r>
            <a:rPr lang="en-US">
              <a:latin typeface="Gill Sans MT" panose="020B0502020104020203"/>
            </a:rPr>
            <a:t>The Canopy</a:t>
          </a:r>
          <a:endParaRPr lang="en-US"/>
        </a:p>
      </dgm:t>
    </dgm:pt>
    <dgm:pt modelId="{5A103D03-34DD-4A02-B0A1-11EA619AAB1D}" type="parTrans" cxnId="{C9E280B6-999C-43E5-82C7-3BC288C1548D}">
      <dgm:prSet/>
      <dgm:spPr/>
    </dgm:pt>
    <dgm:pt modelId="{3A135072-06C3-43C6-9FBB-2BD2F3BD58F4}" type="sibTrans" cxnId="{C9E280B6-999C-43E5-82C7-3BC288C1548D}">
      <dgm:prSet/>
      <dgm:spPr/>
      <dgm:t>
        <a:bodyPr/>
        <a:lstStyle/>
        <a:p>
          <a:endParaRPr lang="en-US"/>
        </a:p>
      </dgm:t>
    </dgm:pt>
    <dgm:pt modelId="{47A236EB-E843-41B1-8819-FD809869DA39}">
      <dgm:prSet phldr="0"/>
      <dgm:spPr/>
      <dgm:t>
        <a:bodyPr/>
        <a:lstStyle/>
        <a:p>
          <a:pPr rtl="0"/>
          <a:r>
            <a:rPr lang="en-US">
              <a:latin typeface="Gill Sans MT" panose="020B0502020104020203"/>
            </a:rPr>
            <a:t>Equitable </a:t>
          </a:r>
        </a:p>
      </dgm:t>
    </dgm:pt>
    <dgm:pt modelId="{9604D17B-7FB7-40E6-835C-E25501AA94E0}" type="parTrans" cxnId="{CC493046-2B91-46E7-882B-AC2FF8E65684}">
      <dgm:prSet/>
      <dgm:spPr/>
    </dgm:pt>
    <dgm:pt modelId="{344F0CB1-0E3E-4EA6-A091-5418888EA3BD}" type="sibTrans" cxnId="{CC493046-2B91-46E7-882B-AC2FF8E65684}">
      <dgm:prSet/>
      <dgm:spPr/>
    </dgm:pt>
    <dgm:pt modelId="{99B04CD3-522B-4831-8F85-3CE9AB93736E}" type="pres">
      <dgm:prSet presAssocID="{54446AA2-886F-4002-AD77-96E8589CB005}" presName="Name0" presStyleCnt="0">
        <dgm:presLayoutVars>
          <dgm:dir/>
          <dgm:resizeHandles val="exact"/>
        </dgm:presLayoutVars>
      </dgm:prSet>
      <dgm:spPr/>
    </dgm:pt>
    <dgm:pt modelId="{D40E5F58-E327-49CF-B1D9-DEC13A9C1872}" type="pres">
      <dgm:prSet presAssocID="{B2C3D5DA-E81A-46B3-BEBF-849BD0A2EEDD}" presName="node" presStyleLbl="node1" presStyleIdx="0" presStyleCnt="6">
        <dgm:presLayoutVars>
          <dgm:bulletEnabled val="1"/>
        </dgm:presLayoutVars>
      </dgm:prSet>
      <dgm:spPr/>
    </dgm:pt>
    <dgm:pt modelId="{4ADF2EE3-189B-44E5-ABCF-B145588450B9}" type="pres">
      <dgm:prSet presAssocID="{F9A41189-489D-450D-9714-9299194C05F1}" presName="sibTrans" presStyleLbl="sibTrans2D1" presStyleIdx="0" presStyleCnt="5"/>
      <dgm:spPr/>
    </dgm:pt>
    <dgm:pt modelId="{E1D441D9-1662-4DBB-81DE-30AD3C77FE5B}" type="pres">
      <dgm:prSet presAssocID="{F9A41189-489D-450D-9714-9299194C05F1}" presName="connectorText" presStyleLbl="sibTrans2D1" presStyleIdx="0" presStyleCnt="5"/>
      <dgm:spPr/>
    </dgm:pt>
    <dgm:pt modelId="{45239A68-4555-4E31-9F45-4EBF78A84F2A}" type="pres">
      <dgm:prSet presAssocID="{9C1E4750-92F3-4E51-9AB9-79E55743DAFB}" presName="node" presStyleLbl="node1" presStyleIdx="1" presStyleCnt="6">
        <dgm:presLayoutVars>
          <dgm:bulletEnabled val="1"/>
        </dgm:presLayoutVars>
      </dgm:prSet>
      <dgm:spPr/>
    </dgm:pt>
    <dgm:pt modelId="{B3D08299-2946-482D-A176-B5A88F468012}" type="pres">
      <dgm:prSet presAssocID="{6FD988E5-8F9B-4DD8-BA6A-33CA6B6C2263}" presName="sibTrans" presStyleLbl="sibTrans2D1" presStyleIdx="1" presStyleCnt="5"/>
      <dgm:spPr/>
    </dgm:pt>
    <dgm:pt modelId="{A60FCF64-1B63-4ABB-9229-8AE1B1C15195}" type="pres">
      <dgm:prSet presAssocID="{6FD988E5-8F9B-4DD8-BA6A-33CA6B6C2263}" presName="connectorText" presStyleLbl="sibTrans2D1" presStyleIdx="1" presStyleCnt="5"/>
      <dgm:spPr/>
    </dgm:pt>
    <dgm:pt modelId="{3F3AF289-293B-477F-ABAC-49CA4C7CAE7C}" type="pres">
      <dgm:prSet presAssocID="{3678F6DC-7FAB-4FD7-86CC-8398FFFCCF45}" presName="node" presStyleLbl="node1" presStyleIdx="2" presStyleCnt="6">
        <dgm:presLayoutVars>
          <dgm:bulletEnabled val="1"/>
        </dgm:presLayoutVars>
      </dgm:prSet>
      <dgm:spPr/>
    </dgm:pt>
    <dgm:pt modelId="{F419B126-79EC-4F58-9ABC-CBC20391FB6E}" type="pres">
      <dgm:prSet presAssocID="{BB03B82F-F011-4D83-8D0B-C655A7B329EB}" presName="sibTrans" presStyleLbl="sibTrans2D1" presStyleIdx="2" presStyleCnt="5"/>
      <dgm:spPr/>
    </dgm:pt>
    <dgm:pt modelId="{B7B76C92-7647-4249-AFB5-0556D8D20B66}" type="pres">
      <dgm:prSet presAssocID="{BB03B82F-F011-4D83-8D0B-C655A7B329EB}" presName="connectorText" presStyleLbl="sibTrans2D1" presStyleIdx="2" presStyleCnt="5"/>
      <dgm:spPr/>
    </dgm:pt>
    <dgm:pt modelId="{FE1FDB32-7911-4836-9D38-8D9A75AA5BA5}" type="pres">
      <dgm:prSet presAssocID="{0448B7C1-DF0F-4DA2-9681-62A43FF683E5}" presName="node" presStyleLbl="node1" presStyleIdx="3" presStyleCnt="6">
        <dgm:presLayoutVars>
          <dgm:bulletEnabled val="1"/>
        </dgm:presLayoutVars>
      </dgm:prSet>
      <dgm:spPr/>
    </dgm:pt>
    <dgm:pt modelId="{01757278-7897-41F1-8E9F-59A4A01CB05B}" type="pres">
      <dgm:prSet presAssocID="{CBF9C09B-CE73-4E81-8597-A5177391674D}" presName="sibTrans" presStyleLbl="sibTrans2D1" presStyleIdx="3" presStyleCnt="5"/>
      <dgm:spPr/>
    </dgm:pt>
    <dgm:pt modelId="{74C2E32F-ADD2-4679-8DDD-689ED5A6D743}" type="pres">
      <dgm:prSet presAssocID="{CBF9C09B-CE73-4E81-8597-A5177391674D}" presName="connectorText" presStyleLbl="sibTrans2D1" presStyleIdx="3" presStyleCnt="5"/>
      <dgm:spPr/>
    </dgm:pt>
    <dgm:pt modelId="{530244C5-4088-4BBE-825F-7EC0B2E525F9}" type="pres">
      <dgm:prSet presAssocID="{E15349D0-8B3A-41B4-BB3C-09E236D119E7}" presName="node" presStyleLbl="node1" presStyleIdx="4" presStyleCnt="6">
        <dgm:presLayoutVars>
          <dgm:bulletEnabled val="1"/>
        </dgm:presLayoutVars>
      </dgm:prSet>
      <dgm:spPr/>
    </dgm:pt>
    <dgm:pt modelId="{22AC255C-6CF5-48E5-A2A2-3B0E9D89CC0A}" type="pres">
      <dgm:prSet presAssocID="{3A135072-06C3-43C6-9FBB-2BD2F3BD58F4}" presName="sibTrans" presStyleLbl="sibTrans2D1" presStyleIdx="4" presStyleCnt="5"/>
      <dgm:spPr/>
    </dgm:pt>
    <dgm:pt modelId="{E8C0F3A3-7A9F-4717-A98E-9640FB0E95A3}" type="pres">
      <dgm:prSet presAssocID="{3A135072-06C3-43C6-9FBB-2BD2F3BD58F4}" presName="connectorText" presStyleLbl="sibTrans2D1" presStyleIdx="4" presStyleCnt="5"/>
      <dgm:spPr/>
    </dgm:pt>
    <dgm:pt modelId="{A8EB26C0-C3A1-4FD4-A032-5C91CF748AA8}" type="pres">
      <dgm:prSet presAssocID="{47A236EB-E843-41B1-8819-FD809869DA39}" presName="node" presStyleLbl="node1" presStyleIdx="5" presStyleCnt="6">
        <dgm:presLayoutVars>
          <dgm:bulletEnabled val="1"/>
        </dgm:presLayoutVars>
      </dgm:prSet>
      <dgm:spPr/>
    </dgm:pt>
  </dgm:ptLst>
  <dgm:cxnLst>
    <dgm:cxn modelId="{620E7F02-F26E-4864-905A-8ED811AB3F63}" type="presOf" srcId="{E15349D0-8B3A-41B4-BB3C-09E236D119E7}" destId="{530244C5-4088-4BBE-825F-7EC0B2E525F9}" srcOrd="0" destOrd="0" presId="urn:microsoft.com/office/officeart/2005/8/layout/process1"/>
    <dgm:cxn modelId="{C5AC1F0F-36AF-4032-A514-D2469992E2D7}" type="presOf" srcId="{F9A41189-489D-450D-9714-9299194C05F1}" destId="{E1D441D9-1662-4DBB-81DE-30AD3C77FE5B}" srcOrd="1" destOrd="0" presId="urn:microsoft.com/office/officeart/2005/8/layout/process1"/>
    <dgm:cxn modelId="{81C0C410-573E-4BF9-B925-B6633FBBF463}" type="presOf" srcId="{BB03B82F-F011-4D83-8D0B-C655A7B329EB}" destId="{B7B76C92-7647-4249-AFB5-0556D8D20B66}" srcOrd="1" destOrd="0" presId="urn:microsoft.com/office/officeart/2005/8/layout/process1"/>
    <dgm:cxn modelId="{DB03E02A-604E-49DA-9284-73A120FB6A25}" type="presOf" srcId="{0448B7C1-DF0F-4DA2-9681-62A43FF683E5}" destId="{FE1FDB32-7911-4836-9D38-8D9A75AA5BA5}" srcOrd="0" destOrd="0" presId="urn:microsoft.com/office/officeart/2005/8/layout/process1"/>
    <dgm:cxn modelId="{7B31992E-E3A2-43D7-9836-647F30C52F71}" srcId="{54446AA2-886F-4002-AD77-96E8589CB005}" destId="{B2C3D5DA-E81A-46B3-BEBF-849BD0A2EEDD}" srcOrd="0" destOrd="0" parTransId="{3293943C-9FF3-409A-AB72-7C7D5E73B0B0}" sibTransId="{F9A41189-489D-450D-9714-9299194C05F1}"/>
    <dgm:cxn modelId="{E7FD2837-F22C-448B-84C6-9DA2E9942F57}" srcId="{54446AA2-886F-4002-AD77-96E8589CB005}" destId="{0448B7C1-DF0F-4DA2-9681-62A43FF683E5}" srcOrd="3" destOrd="0" parTransId="{A77CD31E-C365-4328-A62B-D4AB916B1C32}" sibTransId="{CBF9C09B-CE73-4E81-8597-A5177391674D}"/>
    <dgm:cxn modelId="{CC493046-2B91-46E7-882B-AC2FF8E65684}" srcId="{54446AA2-886F-4002-AD77-96E8589CB005}" destId="{47A236EB-E843-41B1-8819-FD809869DA39}" srcOrd="5" destOrd="0" parTransId="{9604D17B-7FB7-40E6-835C-E25501AA94E0}" sibTransId="{344F0CB1-0E3E-4EA6-A091-5418888EA3BD}"/>
    <dgm:cxn modelId="{C4EBA26A-4C0F-4E7F-AE14-D844A1C2B40C}" type="presOf" srcId="{B2C3D5DA-E81A-46B3-BEBF-849BD0A2EEDD}" destId="{D40E5F58-E327-49CF-B1D9-DEC13A9C1872}" srcOrd="0" destOrd="0" presId="urn:microsoft.com/office/officeart/2005/8/layout/process1"/>
    <dgm:cxn modelId="{A115B36D-0024-4EAB-9845-B524FB790AD2}" type="presOf" srcId="{3A135072-06C3-43C6-9FBB-2BD2F3BD58F4}" destId="{22AC255C-6CF5-48E5-A2A2-3B0E9D89CC0A}" srcOrd="0" destOrd="0" presId="urn:microsoft.com/office/officeart/2005/8/layout/process1"/>
    <dgm:cxn modelId="{DA934751-E3CD-421B-B8B1-BB884BB6EFA7}" type="presOf" srcId="{CBF9C09B-CE73-4E81-8597-A5177391674D}" destId="{74C2E32F-ADD2-4679-8DDD-689ED5A6D743}" srcOrd="1" destOrd="0" presId="urn:microsoft.com/office/officeart/2005/8/layout/process1"/>
    <dgm:cxn modelId="{158B2452-EB41-4614-82E6-F72FFF18C37A}" type="presOf" srcId="{54446AA2-886F-4002-AD77-96E8589CB005}" destId="{99B04CD3-522B-4831-8F85-3CE9AB93736E}" srcOrd="0" destOrd="0" presId="urn:microsoft.com/office/officeart/2005/8/layout/process1"/>
    <dgm:cxn modelId="{908F1773-1064-4B30-A361-1AC511A76051}" type="presOf" srcId="{BB03B82F-F011-4D83-8D0B-C655A7B329EB}" destId="{F419B126-79EC-4F58-9ABC-CBC20391FB6E}" srcOrd="0" destOrd="0" presId="urn:microsoft.com/office/officeart/2005/8/layout/process1"/>
    <dgm:cxn modelId="{EFEC2355-F42B-4951-B923-7EED49EDB03A}" type="presOf" srcId="{CBF9C09B-CE73-4E81-8597-A5177391674D}" destId="{01757278-7897-41F1-8E9F-59A4A01CB05B}" srcOrd="0" destOrd="0" presId="urn:microsoft.com/office/officeart/2005/8/layout/process1"/>
    <dgm:cxn modelId="{F2058875-2F8D-4BF4-911D-975ED22E87AF}" type="presOf" srcId="{3678F6DC-7FAB-4FD7-86CC-8398FFFCCF45}" destId="{3F3AF289-293B-477F-ABAC-49CA4C7CAE7C}" srcOrd="0" destOrd="0" presId="urn:microsoft.com/office/officeart/2005/8/layout/process1"/>
    <dgm:cxn modelId="{2578F87F-2A14-496E-92B9-06EC03DDD3DF}" srcId="{54446AA2-886F-4002-AD77-96E8589CB005}" destId="{9C1E4750-92F3-4E51-9AB9-79E55743DAFB}" srcOrd="1" destOrd="0" parTransId="{36B428FB-DE29-4C21-8A3C-F69F428F29C5}" sibTransId="{6FD988E5-8F9B-4DD8-BA6A-33CA6B6C2263}"/>
    <dgm:cxn modelId="{C9E280B6-999C-43E5-82C7-3BC288C1548D}" srcId="{54446AA2-886F-4002-AD77-96E8589CB005}" destId="{E15349D0-8B3A-41B4-BB3C-09E236D119E7}" srcOrd="4" destOrd="0" parTransId="{5A103D03-34DD-4A02-B0A1-11EA619AAB1D}" sibTransId="{3A135072-06C3-43C6-9FBB-2BD2F3BD58F4}"/>
    <dgm:cxn modelId="{9EE07EBA-61AE-476A-BB81-FF81F746D45F}" srcId="{54446AA2-886F-4002-AD77-96E8589CB005}" destId="{3678F6DC-7FAB-4FD7-86CC-8398FFFCCF45}" srcOrd="2" destOrd="0" parTransId="{F1A33631-2E7E-4A28-904C-7BF78B337F16}" sibTransId="{BB03B82F-F011-4D83-8D0B-C655A7B329EB}"/>
    <dgm:cxn modelId="{F95829BB-9F2A-4289-8F23-A63868032CCA}" type="presOf" srcId="{3A135072-06C3-43C6-9FBB-2BD2F3BD58F4}" destId="{E8C0F3A3-7A9F-4717-A98E-9640FB0E95A3}" srcOrd="1" destOrd="0" presId="urn:microsoft.com/office/officeart/2005/8/layout/process1"/>
    <dgm:cxn modelId="{F3AAD9C2-4A1C-413B-A609-3CD429B1539B}" type="presOf" srcId="{6FD988E5-8F9B-4DD8-BA6A-33CA6B6C2263}" destId="{B3D08299-2946-482D-A176-B5A88F468012}" srcOrd="0" destOrd="0" presId="urn:microsoft.com/office/officeart/2005/8/layout/process1"/>
    <dgm:cxn modelId="{6165CCD1-7CE0-44A2-9E45-E12942D21A95}" type="presOf" srcId="{9C1E4750-92F3-4E51-9AB9-79E55743DAFB}" destId="{45239A68-4555-4E31-9F45-4EBF78A84F2A}" srcOrd="0" destOrd="0" presId="urn:microsoft.com/office/officeart/2005/8/layout/process1"/>
    <dgm:cxn modelId="{E9BCA2D6-17E8-47D2-A303-51DE1A0B998A}" type="presOf" srcId="{47A236EB-E843-41B1-8819-FD809869DA39}" destId="{A8EB26C0-C3A1-4FD4-A032-5C91CF748AA8}" srcOrd="0" destOrd="0" presId="urn:microsoft.com/office/officeart/2005/8/layout/process1"/>
    <dgm:cxn modelId="{BE3148D8-4B79-40F0-BFDD-A84EDC9D8D11}" type="presOf" srcId="{6FD988E5-8F9B-4DD8-BA6A-33CA6B6C2263}" destId="{A60FCF64-1B63-4ABB-9229-8AE1B1C15195}" srcOrd="1" destOrd="0" presId="urn:microsoft.com/office/officeart/2005/8/layout/process1"/>
    <dgm:cxn modelId="{D66B44FC-44BE-4903-8872-FEFF20B7D72B}" type="presOf" srcId="{F9A41189-489D-450D-9714-9299194C05F1}" destId="{4ADF2EE3-189B-44E5-ABCF-B145588450B9}" srcOrd="0" destOrd="0" presId="urn:microsoft.com/office/officeart/2005/8/layout/process1"/>
    <dgm:cxn modelId="{5DBDF342-9960-42B1-860A-5BE8E9D51C5C}" type="presParOf" srcId="{99B04CD3-522B-4831-8F85-3CE9AB93736E}" destId="{D40E5F58-E327-49CF-B1D9-DEC13A9C1872}" srcOrd="0" destOrd="0" presId="urn:microsoft.com/office/officeart/2005/8/layout/process1"/>
    <dgm:cxn modelId="{6838522D-C378-4414-AEDF-34C0FCC6C8ED}" type="presParOf" srcId="{99B04CD3-522B-4831-8F85-3CE9AB93736E}" destId="{4ADF2EE3-189B-44E5-ABCF-B145588450B9}" srcOrd="1" destOrd="0" presId="urn:microsoft.com/office/officeart/2005/8/layout/process1"/>
    <dgm:cxn modelId="{E215A6B0-6ABC-45FB-8FCE-0EDAD2E33C7D}" type="presParOf" srcId="{4ADF2EE3-189B-44E5-ABCF-B145588450B9}" destId="{E1D441D9-1662-4DBB-81DE-30AD3C77FE5B}" srcOrd="0" destOrd="0" presId="urn:microsoft.com/office/officeart/2005/8/layout/process1"/>
    <dgm:cxn modelId="{F733D827-85A9-4326-A402-DB0BEBEF6BFD}" type="presParOf" srcId="{99B04CD3-522B-4831-8F85-3CE9AB93736E}" destId="{45239A68-4555-4E31-9F45-4EBF78A84F2A}" srcOrd="2" destOrd="0" presId="urn:microsoft.com/office/officeart/2005/8/layout/process1"/>
    <dgm:cxn modelId="{113048EC-B8B9-4159-83A1-75D4D3BD834F}" type="presParOf" srcId="{99B04CD3-522B-4831-8F85-3CE9AB93736E}" destId="{B3D08299-2946-482D-A176-B5A88F468012}" srcOrd="3" destOrd="0" presId="urn:microsoft.com/office/officeart/2005/8/layout/process1"/>
    <dgm:cxn modelId="{A9410215-73C2-4E7F-A9E9-61E55C4FDDD0}" type="presParOf" srcId="{B3D08299-2946-482D-A176-B5A88F468012}" destId="{A60FCF64-1B63-4ABB-9229-8AE1B1C15195}" srcOrd="0" destOrd="0" presId="urn:microsoft.com/office/officeart/2005/8/layout/process1"/>
    <dgm:cxn modelId="{334266FD-7C88-4909-86A4-E61163A3D863}" type="presParOf" srcId="{99B04CD3-522B-4831-8F85-3CE9AB93736E}" destId="{3F3AF289-293B-477F-ABAC-49CA4C7CAE7C}" srcOrd="4" destOrd="0" presId="urn:microsoft.com/office/officeart/2005/8/layout/process1"/>
    <dgm:cxn modelId="{FB92F55D-AE0F-4879-A3A0-905825D85AD8}" type="presParOf" srcId="{99B04CD3-522B-4831-8F85-3CE9AB93736E}" destId="{F419B126-79EC-4F58-9ABC-CBC20391FB6E}" srcOrd="5" destOrd="0" presId="urn:microsoft.com/office/officeart/2005/8/layout/process1"/>
    <dgm:cxn modelId="{31D46E57-4C7D-43ED-A3E3-E1585CDD3304}" type="presParOf" srcId="{F419B126-79EC-4F58-9ABC-CBC20391FB6E}" destId="{B7B76C92-7647-4249-AFB5-0556D8D20B66}" srcOrd="0" destOrd="0" presId="urn:microsoft.com/office/officeart/2005/8/layout/process1"/>
    <dgm:cxn modelId="{3DAEAE5A-7281-42DC-978B-FAEEDC9FBD7F}" type="presParOf" srcId="{99B04CD3-522B-4831-8F85-3CE9AB93736E}" destId="{FE1FDB32-7911-4836-9D38-8D9A75AA5BA5}" srcOrd="6" destOrd="0" presId="urn:microsoft.com/office/officeart/2005/8/layout/process1"/>
    <dgm:cxn modelId="{82D2DBB2-84F4-4941-AB9E-1D94B7AC2DD6}" type="presParOf" srcId="{99B04CD3-522B-4831-8F85-3CE9AB93736E}" destId="{01757278-7897-41F1-8E9F-59A4A01CB05B}" srcOrd="7" destOrd="0" presId="urn:microsoft.com/office/officeart/2005/8/layout/process1"/>
    <dgm:cxn modelId="{707DFCFA-C5C5-4FEB-AC06-08F98185AAB2}" type="presParOf" srcId="{01757278-7897-41F1-8E9F-59A4A01CB05B}" destId="{74C2E32F-ADD2-4679-8DDD-689ED5A6D743}" srcOrd="0" destOrd="0" presId="urn:microsoft.com/office/officeart/2005/8/layout/process1"/>
    <dgm:cxn modelId="{2A47C9EA-C399-4F04-965B-F17FCD801706}" type="presParOf" srcId="{99B04CD3-522B-4831-8F85-3CE9AB93736E}" destId="{530244C5-4088-4BBE-825F-7EC0B2E525F9}" srcOrd="8" destOrd="0" presId="urn:microsoft.com/office/officeart/2005/8/layout/process1"/>
    <dgm:cxn modelId="{05A6313D-4018-4109-9C3E-2C0DB9666F6F}" type="presParOf" srcId="{99B04CD3-522B-4831-8F85-3CE9AB93736E}" destId="{22AC255C-6CF5-48E5-A2A2-3B0E9D89CC0A}" srcOrd="9" destOrd="0" presId="urn:microsoft.com/office/officeart/2005/8/layout/process1"/>
    <dgm:cxn modelId="{94BFF70C-FC14-4B9F-B42B-BAE05164443B}" type="presParOf" srcId="{22AC255C-6CF5-48E5-A2A2-3B0E9D89CC0A}" destId="{E8C0F3A3-7A9F-4717-A98E-9640FB0E95A3}" srcOrd="0" destOrd="0" presId="urn:microsoft.com/office/officeart/2005/8/layout/process1"/>
    <dgm:cxn modelId="{C3AE532E-AF65-4B74-95B8-97EE040B15B8}" type="presParOf" srcId="{99B04CD3-522B-4831-8F85-3CE9AB93736E}" destId="{A8EB26C0-C3A1-4FD4-A032-5C91CF748AA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9B280-0534-42E8-9D00-7914FF99C76B}">
      <dsp:nvSpPr>
        <dsp:cNvPr id="0" name=""/>
        <dsp:cNvSpPr/>
      </dsp:nvSpPr>
      <dsp:spPr>
        <a:xfrm>
          <a:off x="975923" y="611970"/>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CA4559-1218-4519-9565-394BDDEDC274}">
      <dsp:nvSpPr>
        <dsp:cNvPr id="0" name=""/>
        <dsp:cNvSpPr/>
      </dsp:nvSpPr>
      <dsp:spPr>
        <a:xfrm>
          <a:off x="84324" y="2459810"/>
          <a:ext cx="3242179"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When thinking about smart cities, trees may not be the first to mind. However, trees offer tangible solutions across a wide range of smart city challenges.</a:t>
          </a:r>
        </a:p>
      </dsp:txBody>
      <dsp:txXfrm>
        <a:off x="84324" y="2459810"/>
        <a:ext cx="3242179" cy="742500"/>
      </dsp:txXfrm>
    </dsp:sp>
    <dsp:sp modelId="{10F0994B-041B-4519-87C3-0CD3C9504D62}">
      <dsp:nvSpPr>
        <dsp:cNvPr id="0" name=""/>
        <dsp:cNvSpPr/>
      </dsp:nvSpPr>
      <dsp:spPr>
        <a:xfrm>
          <a:off x="4785484" y="611970"/>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B7B5BA-243F-494A-A2C1-506E49C386B3}">
      <dsp:nvSpPr>
        <dsp:cNvPr id="0" name=""/>
        <dsp:cNvSpPr/>
      </dsp:nvSpPr>
      <dsp:spPr>
        <a:xfrm>
          <a:off x="3893885" y="2459810"/>
          <a:ext cx="3242179"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pPr>
          <a:r>
            <a:rPr lang="en-US" sz="1100" kern="1200"/>
            <a:t>The multi-faceted impact of trees</a:t>
          </a:r>
          <a:r>
            <a:rPr lang="en-US" sz="1100" kern="1200">
              <a:latin typeface="Gill Sans MT" panose="020B0502020104020203"/>
            </a:rPr>
            <a:t> on</a:t>
          </a:r>
          <a:r>
            <a:rPr lang="en-US" sz="1100" kern="1200"/>
            <a:t> urban challenges makes them an attractive solution for the smart city. </a:t>
          </a:r>
        </a:p>
      </dsp:txBody>
      <dsp:txXfrm>
        <a:off x="3893885" y="2459810"/>
        <a:ext cx="3242179" cy="742500"/>
      </dsp:txXfrm>
    </dsp:sp>
    <dsp:sp modelId="{683822E1-FE54-46AB-84A8-7736535AC9E1}">
      <dsp:nvSpPr>
        <dsp:cNvPr id="0" name=""/>
        <dsp:cNvSpPr/>
      </dsp:nvSpPr>
      <dsp:spPr>
        <a:xfrm>
          <a:off x="8595045" y="611970"/>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775F13-CFAB-473C-ABC6-9A431AD39549}">
      <dsp:nvSpPr>
        <dsp:cNvPr id="0" name=""/>
        <dsp:cNvSpPr/>
      </dsp:nvSpPr>
      <dsp:spPr>
        <a:xfrm>
          <a:off x="7703446" y="2459810"/>
          <a:ext cx="3242179"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Satellite imaging technology, geographic information systems, and urban arborists (professionals and citizens) performing local street-level inventories make the urban tree canopy a viable solution for addressing smart city challenges.</a:t>
          </a:r>
        </a:p>
      </dsp:txBody>
      <dsp:txXfrm>
        <a:off x="7703446" y="2459810"/>
        <a:ext cx="3242179" cy="74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5DC83-D4AD-46BC-B259-C49B20D135F0}">
      <dsp:nvSpPr>
        <dsp:cNvPr id="0" name=""/>
        <dsp:cNvSpPr/>
      </dsp:nvSpPr>
      <dsp:spPr>
        <a:xfrm>
          <a:off x="0" y="122115"/>
          <a:ext cx="7012370" cy="959400"/>
        </a:xfrm>
        <a:prstGeom prst="roundRect">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DC Government's Open Data</a:t>
          </a:r>
        </a:p>
      </dsp:txBody>
      <dsp:txXfrm>
        <a:off x="46834" y="168949"/>
        <a:ext cx="6918702" cy="865732"/>
      </dsp:txXfrm>
    </dsp:sp>
    <dsp:sp modelId="{50D79619-63B2-4230-9329-E0498E3824E4}">
      <dsp:nvSpPr>
        <dsp:cNvPr id="0" name=""/>
        <dsp:cNvSpPr/>
      </dsp:nvSpPr>
      <dsp:spPr>
        <a:xfrm>
          <a:off x="0" y="1081515"/>
          <a:ext cx="7012370" cy="1485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Individual tree-level granularity</a:t>
          </a:r>
        </a:p>
        <a:p>
          <a:pPr marL="285750" lvl="1" indent="-285750" algn="l" defTabSz="1422400" rtl="0">
            <a:lnSpc>
              <a:spcPct val="90000"/>
            </a:lnSpc>
            <a:spcBef>
              <a:spcPct val="0"/>
            </a:spcBef>
            <a:spcAft>
              <a:spcPct val="20000"/>
            </a:spcAft>
            <a:buChar char="•"/>
          </a:pPr>
          <a:r>
            <a:rPr lang="en-US" sz="3200" kern="1200">
              <a:latin typeface="Gill Sans MT" panose="020B0502020104020203"/>
            </a:rPr>
            <a:t>Suitable and unsuitable land for planting</a:t>
          </a:r>
        </a:p>
      </dsp:txBody>
      <dsp:txXfrm>
        <a:off x="0" y="1081515"/>
        <a:ext cx="7012370" cy="1485225"/>
      </dsp:txXfrm>
    </dsp:sp>
    <dsp:sp modelId="{1671373E-0923-4057-867D-EB6CA14BCD3C}">
      <dsp:nvSpPr>
        <dsp:cNvPr id="0" name=""/>
        <dsp:cNvSpPr/>
      </dsp:nvSpPr>
      <dsp:spPr>
        <a:xfrm>
          <a:off x="0" y="2566740"/>
          <a:ext cx="7012370" cy="959400"/>
        </a:xfrm>
        <a:prstGeom prst="roundRect">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US Census Data</a:t>
          </a:r>
        </a:p>
      </dsp:txBody>
      <dsp:txXfrm>
        <a:off x="46834" y="2613574"/>
        <a:ext cx="6918702" cy="865732"/>
      </dsp:txXfrm>
    </dsp:sp>
    <dsp:sp modelId="{6E472FC9-FD6E-4704-9DDF-404017ED317C}">
      <dsp:nvSpPr>
        <dsp:cNvPr id="0" name=""/>
        <dsp:cNvSpPr/>
      </dsp:nvSpPr>
      <dsp:spPr>
        <a:xfrm>
          <a:off x="0" y="3526140"/>
          <a:ext cx="7012370" cy="1060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Zip </a:t>
          </a:r>
          <a:r>
            <a:rPr lang="en-US" sz="3200" kern="1200">
              <a:latin typeface="Gill Sans MT" panose="020B0502020104020203"/>
            </a:rPr>
            <a:t>Code</a:t>
          </a:r>
          <a:endParaRPr lang="en-US" sz="3200" kern="1200"/>
        </a:p>
        <a:p>
          <a:pPr marL="285750" lvl="1" indent="-285750" algn="l" defTabSz="1422400">
            <a:lnSpc>
              <a:spcPct val="90000"/>
            </a:lnSpc>
            <a:spcBef>
              <a:spcPct val="0"/>
            </a:spcBef>
            <a:spcAft>
              <a:spcPct val="20000"/>
            </a:spcAft>
            <a:buChar char="•"/>
          </a:pPr>
          <a:r>
            <a:rPr lang="en-US" sz="3200" kern="1200"/>
            <a:t>Block-Level</a:t>
          </a:r>
        </a:p>
      </dsp:txBody>
      <dsp:txXfrm>
        <a:off x="0" y="3526140"/>
        <a:ext cx="7012370" cy="1060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072E9-88F3-499E-8486-FFD011FD34EB}">
      <dsp:nvSpPr>
        <dsp:cNvPr id="0" name=""/>
        <dsp:cNvSpPr/>
      </dsp:nvSpPr>
      <dsp:spPr>
        <a:xfrm>
          <a:off x="0" y="2979"/>
          <a:ext cx="11029950" cy="6347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E14DD-610B-4687-8DB5-EEEC154D984B}">
      <dsp:nvSpPr>
        <dsp:cNvPr id="0" name=""/>
        <dsp:cNvSpPr/>
      </dsp:nvSpPr>
      <dsp:spPr>
        <a:xfrm>
          <a:off x="192002" y="145791"/>
          <a:ext cx="349096" cy="349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159C29-F823-46AC-9047-C826743DFA57}">
      <dsp:nvSpPr>
        <dsp:cNvPr id="0" name=""/>
        <dsp:cNvSpPr/>
      </dsp:nvSpPr>
      <dsp:spPr>
        <a:xfrm>
          <a:off x="733101" y="2979"/>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44550">
            <a:lnSpc>
              <a:spcPct val="90000"/>
            </a:lnSpc>
            <a:spcBef>
              <a:spcPct val="0"/>
            </a:spcBef>
            <a:spcAft>
              <a:spcPct val="35000"/>
            </a:spcAft>
            <a:buNone/>
          </a:pPr>
          <a:r>
            <a:rPr lang="en-US" sz="1900" kern="1200">
              <a:latin typeface="Gill Sans MT" panose="020B0502020104020203"/>
            </a:rPr>
            <a:t>Collection</a:t>
          </a:r>
          <a:endParaRPr lang="en-US" sz="1900" kern="1200"/>
        </a:p>
      </dsp:txBody>
      <dsp:txXfrm>
        <a:off x="733101" y="2979"/>
        <a:ext cx="10296848" cy="634720"/>
      </dsp:txXfrm>
    </dsp:sp>
    <dsp:sp modelId="{C87BAD78-E6EE-4624-9B83-E6B91E53247F}">
      <dsp:nvSpPr>
        <dsp:cNvPr id="0" name=""/>
        <dsp:cNvSpPr/>
      </dsp:nvSpPr>
      <dsp:spPr>
        <a:xfrm>
          <a:off x="0" y="796380"/>
          <a:ext cx="11029950" cy="6347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EB376-4430-4A0E-B730-F0D7BCD84D5F}">
      <dsp:nvSpPr>
        <dsp:cNvPr id="0" name=""/>
        <dsp:cNvSpPr/>
      </dsp:nvSpPr>
      <dsp:spPr>
        <a:xfrm>
          <a:off x="192002" y="939192"/>
          <a:ext cx="349096" cy="349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5311E4-DDB8-4CE0-9D1B-29119CEE760C}">
      <dsp:nvSpPr>
        <dsp:cNvPr id="0" name=""/>
        <dsp:cNvSpPr/>
      </dsp:nvSpPr>
      <dsp:spPr>
        <a:xfrm>
          <a:off x="733101" y="796380"/>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44550">
            <a:lnSpc>
              <a:spcPct val="90000"/>
            </a:lnSpc>
            <a:spcBef>
              <a:spcPct val="0"/>
            </a:spcBef>
            <a:spcAft>
              <a:spcPct val="35000"/>
            </a:spcAft>
            <a:buNone/>
          </a:pPr>
          <a:r>
            <a:rPr lang="en-US" sz="1900" kern="1200">
              <a:latin typeface="Gill Sans MT" panose="020B0502020104020203"/>
            </a:rPr>
            <a:t>Cleaning and Data Preparation</a:t>
          </a:r>
          <a:endParaRPr lang="en-US" sz="1900" kern="1200"/>
        </a:p>
      </dsp:txBody>
      <dsp:txXfrm>
        <a:off x="733101" y="796380"/>
        <a:ext cx="10296848" cy="634720"/>
      </dsp:txXfrm>
    </dsp:sp>
    <dsp:sp modelId="{D25B1DF9-8E54-479D-9011-F1A23444A8D3}">
      <dsp:nvSpPr>
        <dsp:cNvPr id="0" name=""/>
        <dsp:cNvSpPr/>
      </dsp:nvSpPr>
      <dsp:spPr>
        <a:xfrm>
          <a:off x="0" y="1589780"/>
          <a:ext cx="11029950" cy="6347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260B82-97DC-46F0-9D0C-C097F6A43497}">
      <dsp:nvSpPr>
        <dsp:cNvPr id="0" name=""/>
        <dsp:cNvSpPr/>
      </dsp:nvSpPr>
      <dsp:spPr>
        <a:xfrm>
          <a:off x="192002" y="1732592"/>
          <a:ext cx="349096" cy="3490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62C55B-B475-43A5-88C7-5926D9CD21A7}">
      <dsp:nvSpPr>
        <dsp:cNvPr id="0" name=""/>
        <dsp:cNvSpPr/>
      </dsp:nvSpPr>
      <dsp:spPr>
        <a:xfrm>
          <a:off x="733101" y="1589780"/>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44550">
            <a:lnSpc>
              <a:spcPct val="90000"/>
            </a:lnSpc>
            <a:spcBef>
              <a:spcPct val="0"/>
            </a:spcBef>
            <a:spcAft>
              <a:spcPct val="35000"/>
            </a:spcAft>
            <a:buNone/>
          </a:pPr>
          <a:r>
            <a:rPr lang="en-US" sz="1900" kern="1200">
              <a:latin typeface="Gill Sans MT" panose="020B0502020104020203"/>
            </a:rPr>
            <a:t>Exploratory Data Analysis</a:t>
          </a:r>
          <a:endParaRPr lang="en-US" sz="1900" kern="1200"/>
        </a:p>
      </dsp:txBody>
      <dsp:txXfrm>
        <a:off x="733101" y="1589780"/>
        <a:ext cx="10296848" cy="634720"/>
      </dsp:txXfrm>
    </dsp:sp>
    <dsp:sp modelId="{E6EED48B-42C0-493F-9397-E10648BBC47E}">
      <dsp:nvSpPr>
        <dsp:cNvPr id="0" name=""/>
        <dsp:cNvSpPr/>
      </dsp:nvSpPr>
      <dsp:spPr>
        <a:xfrm>
          <a:off x="0" y="2383180"/>
          <a:ext cx="11029950" cy="6347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48ED4-FDFA-421D-9299-9F6628485AF8}">
      <dsp:nvSpPr>
        <dsp:cNvPr id="0" name=""/>
        <dsp:cNvSpPr/>
      </dsp:nvSpPr>
      <dsp:spPr>
        <a:xfrm>
          <a:off x="192002" y="2525992"/>
          <a:ext cx="349096" cy="3490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165A65-7A52-4419-92EE-11969B14ACEB}">
      <dsp:nvSpPr>
        <dsp:cNvPr id="0" name=""/>
        <dsp:cNvSpPr/>
      </dsp:nvSpPr>
      <dsp:spPr>
        <a:xfrm>
          <a:off x="733101" y="2383180"/>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44550">
            <a:lnSpc>
              <a:spcPct val="90000"/>
            </a:lnSpc>
            <a:spcBef>
              <a:spcPct val="0"/>
            </a:spcBef>
            <a:spcAft>
              <a:spcPct val="35000"/>
            </a:spcAft>
            <a:buNone/>
          </a:pPr>
          <a:r>
            <a:rPr lang="en-US" sz="1900" kern="1200">
              <a:latin typeface="Gill Sans MT" panose="020B0502020104020203"/>
            </a:rPr>
            <a:t>Visualizations</a:t>
          </a:r>
          <a:endParaRPr lang="en-US" sz="1900" kern="1200"/>
        </a:p>
      </dsp:txBody>
      <dsp:txXfrm>
        <a:off x="733101" y="2383180"/>
        <a:ext cx="10296848" cy="634720"/>
      </dsp:txXfrm>
    </dsp:sp>
    <dsp:sp modelId="{90DBDF03-553E-4B36-9224-61C203F2CA2F}">
      <dsp:nvSpPr>
        <dsp:cNvPr id="0" name=""/>
        <dsp:cNvSpPr/>
      </dsp:nvSpPr>
      <dsp:spPr>
        <a:xfrm>
          <a:off x="0" y="3176580"/>
          <a:ext cx="11029950" cy="6347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CDD751-AC13-4390-99C9-9D72AE00DEA0}">
      <dsp:nvSpPr>
        <dsp:cNvPr id="0" name=""/>
        <dsp:cNvSpPr/>
      </dsp:nvSpPr>
      <dsp:spPr>
        <a:xfrm>
          <a:off x="192002" y="3319392"/>
          <a:ext cx="349096" cy="3490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33A97E-8C22-47DB-8EE7-37FF88FE3D8A}">
      <dsp:nvSpPr>
        <dsp:cNvPr id="0" name=""/>
        <dsp:cNvSpPr/>
      </dsp:nvSpPr>
      <dsp:spPr>
        <a:xfrm>
          <a:off x="733101" y="3176580"/>
          <a:ext cx="10296848" cy="63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75" tIns="67175" rIns="67175" bIns="67175" numCol="1" spcCol="1270" anchor="ctr" anchorCtr="0">
          <a:noAutofit/>
        </a:bodyPr>
        <a:lstStyle/>
        <a:p>
          <a:pPr marL="0" lvl="0" indent="0" algn="l" defTabSz="844550" rtl="0">
            <a:lnSpc>
              <a:spcPct val="90000"/>
            </a:lnSpc>
            <a:spcBef>
              <a:spcPct val="0"/>
            </a:spcBef>
            <a:spcAft>
              <a:spcPct val="35000"/>
            </a:spcAft>
            <a:buNone/>
          </a:pPr>
          <a:r>
            <a:rPr lang="en-US" sz="1900" kern="1200">
              <a:latin typeface="Gill Sans MT" panose="020B0502020104020203"/>
            </a:rPr>
            <a:t>Website Deployment</a:t>
          </a:r>
          <a:endParaRPr lang="en-US" sz="1900" kern="1200"/>
        </a:p>
      </dsp:txBody>
      <dsp:txXfrm>
        <a:off x="733101" y="3176580"/>
        <a:ext cx="10296848" cy="6347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E5F58-E327-49CF-B1D9-DEC13A9C1872}">
      <dsp:nvSpPr>
        <dsp:cNvPr id="0" name=""/>
        <dsp:cNvSpPr/>
      </dsp:nvSpPr>
      <dsp:spPr>
        <a:xfrm>
          <a:off x="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Project Home</a:t>
          </a:r>
          <a:endParaRPr lang="en-US" sz="700" kern="1200"/>
        </a:p>
      </dsp:txBody>
      <dsp:txXfrm>
        <a:off x="10043" y="1667392"/>
        <a:ext cx="551414" cy="322814"/>
      </dsp:txXfrm>
    </dsp:sp>
    <dsp:sp modelId="{4ADF2EE3-189B-44E5-ABCF-B145588450B9}">
      <dsp:nvSpPr>
        <dsp:cNvPr id="0" name=""/>
        <dsp:cNvSpPr/>
      </dsp:nvSpPr>
      <dsp:spPr>
        <a:xfrm>
          <a:off x="6286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28650" y="1786280"/>
        <a:ext cx="84811" cy="85040"/>
      </dsp:txXfrm>
    </dsp:sp>
    <dsp:sp modelId="{45239A68-4555-4E31-9F45-4EBF78A84F2A}">
      <dsp:nvSpPr>
        <dsp:cNvPr id="0" name=""/>
        <dsp:cNvSpPr/>
      </dsp:nvSpPr>
      <dsp:spPr>
        <a:xfrm>
          <a:off x="8001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What is UTC?</a:t>
          </a:r>
          <a:endParaRPr lang="en-US" sz="700" kern="1200"/>
        </a:p>
      </dsp:txBody>
      <dsp:txXfrm>
        <a:off x="810143" y="1667392"/>
        <a:ext cx="551414" cy="322814"/>
      </dsp:txXfrm>
    </dsp:sp>
    <dsp:sp modelId="{B3D08299-2946-482D-A176-B5A88F468012}">
      <dsp:nvSpPr>
        <dsp:cNvPr id="0" name=""/>
        <dsp:cNvSpPr/>
      </dsp:nvSpPr>
      <dsp:spPr>
        <a:xfrm>
          <a:off x="14287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428750" y="1786280"/>
        <a:ext cx="84811" cy="85040"/>
      </dsp:txXfrm>
    </dsp:sp>
    <dsp:sp modelId="{3F3AF289-293B-477F-ABAC-49CA4C7CAE7C}">
      <dsp:nvSpPr>
        <dsp:cNvPr id="0" name=""/>
        <dsp:cNvSpPr/>
      </dsp:nvSpPr>
      <dsp:spPr>
        <a:xfrm>
          <a:off x="16002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Benefits / Value</a:t>
          </a:r>
          <a:endParaRPr lang="en-US" sz="700" kern="1200"/>
        </a:p>
      </dsp:txBody>
      <dsp:txXfrm>
        <a:off x="1610243" y="1667392"/>
        <a:ext cx="551414" cy="322814"/>
      </dsp:txXfrm>
    </dsp:sp>
    <dsp:sp modelId="{F419B126-79EC-4F58-9ABC-CBC20391FB6E}">
      <dsp:nvSpPr>
        <dsp:cNvPr id="0" name=""/>
        <dsp:cNvSpPr/>
      </dsp:nvSpPr>
      <dsp:spPr>
        <a:xfrm>
          <a:off x="22288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28850" y="1786280"/>
        <a:ext cx="84811" cy="85040"/>
      </dsp:txXfrm>
    </dsp:sp>
    <dsp:sp modelId="{FE1FDB32-7911-4836-9D38-8D9A75AA5BA5}">
      <dsp:nvSpPr>
        <dsp:cNvPr id="0" name=""/>
        <dsp:cNvSpPr/>
      </dsp:nvSpPr>
      <dsp:spPr>
        <a:xfrm>
          <a:off x="24003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Washington, DC</a:t>
          </a:r>
        </a:p>
      </dsp:txBody>
      <dsp:txXfrm>
        <a:off x="2410343" y="1667392"/>
        <a:ext cx="551414" cy="322814"/>
      </dsp:txXfrm>
    </dsp:sp>
    <dsp:sp modelId="{01757278-7897-41F1-8E9F-59A4A01CB05B}">
      <dsp:nvSpPr>
        <dsp:cNvPr id="0" name=""/>
        <dsp:cNvSpPr/>
      </dsp:nvSpPr>
      <dsp:spPr>
        <a:xfrm>
          <a:off x="30289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28950" y="1786280"/>
        <a:ext cx="84810" cy="85040"/>
      </dsp:txXfrm>
    </dsp:sp>
    <dsp:sp modelId="{530244C5-4088-4BBE-825F-7EC0B2E525F9}">
      <dsp:nvSpPr>
        <dsp:cNvPr id="0" name=""/>
        <dsp:cNvSpPr/>
      </dsp:nvSpPr>
      <dsp:spPr>
        <a:xfrm>
          <a:off x="32004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The Canopy</a:t>
          </a:r>
          <a:endParaRPr lang="en-US" sz="700" kern="1200"/>
        </a:p>
      </dsp:txBody>
      <dsp:txXfrm>
        <a:off x="3210443" y="1667392"/>
        <a:ext cx="551414" cy="322814"/>
      </dsp:txXfrm>
    </dsp:sp>
    <dsp:sp modelId="{22AC255C-6CF5-48E5-A2A2-3B0E9D89CC0A}">
      <dsp:nvSpPr>
        <dsp:cNvPr id="0" name=""/>
        <dsp:cNvSpPr/>
      </dsp:nvSpPr>
      <dsp:spPr>
        <a:xfrm>
          <a:off x="38290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829050" y="1786280"/>
        <a:ext cx="84810" cy="85040"/>
      </dsp:txXfrm>
    </dsp:sp>
    <dsp:sp modelId="{A8EB26C0-C3A1-4FD4-A032-5C91CF748AA8}">
      <dsp:nvSpPr>
        <dsp:cNvPr id="0" name=""/>
        <dsp:cNvSpPr/>
      </dsp:nvSpPr>
      <dsp:spPr>
        <a:xfrm>
          <a:off x="40005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Equitable </a:t>
          </a:r>
        </a:p>
      </dsp:txBody>
      <dsp:txXfrm>
        <a:off x="4010543" y="1667392"/>
        <a:ext cx="551414" cy="3228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E5F58-E327-49CF-B1D9-DEC13A9C1872}">
      <dsp:nvSpPr>
        <dsp:cNvPr id="0" name=""/>
        <dsp:cNvSpPr/>
      </dsp:nvSpPr>
      <dsp:spPr>
        <a:xfrm>
          <a:off x="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Project Home</a:t>
          </a:r>
          <a:endParaRPr lang="en-US" sz="700" kern="1200"/>
        </a:p>
      </dsp:txBody>
      <dsp:txXfrm>
        <a:off x="10043" y="1667392"/>
        <a:ext cx="551414" cy="322814"/>
      </dsp:txXfrm>
    </dsp:sp>
    <dsp:sp modelId="{4ADF2EE3-189B-44E5-ABCF-B145588450B9}">
      <dsp:nvSpPr>
        <dsp:cNvPr id="0" name=""/>
        <dsp:cNvSpPr/>
      </dsp:nvSpPr>
      <dsp:spPr>
        <a:xfrm>
          <a:off x="6286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28650" y="1786280"/>
        <a:ext cx="84811" cy="85040"/>
      </dsp:txXfrm>
    </dsp:sp>
    <dsp:sp modelId="{45239A68-4555-4E31-9F45-4EBF78A84F2A}">
      <dsp:nvSpPr>
        <dsp:cNvPr id="0" name=""/>
        <dsp:cNvSpPr/>
      </dsp:nvSpPr>
      <dsp:spPr>
        <a:xfrm>
          <a:off x="8001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What is UTC?</a:t>
          </a:r>
          <a:endParaRPr lang="en-US" sz="700" kern="1200"/>
        </a:p>
      </dsp:txBody>
      <dsp:txXfrm>
        <a:off x="810143" y="1667392"/>
        <a:ext cx="551414" cy="322814"/>
      </dsp:txXfrm>
    </dsp:sp>
    <dsp:sp modelId="{B3D08299-2946-482D-A176-B5A88F468012}">
      <dsp:nvSpPr>
        <dsp:cNvPr id="0" name=""/>
        <dsp:cNvSpPr/>
      </dsp:nvSpPr>
      <dsp:spPr>
        <a:xfrm>
          <a:off x="14287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428750" y="1786280"/>
        <a:ext cx="84811" cy="85040"/>
      </dsp:txXfrm>
    </dsp:sp>
    <dsp:sp modelId="{3F3AF289-293B-477F-ABAC-49CA4C7CAE7C}">
      <dsp:nvSpPr>
        <dsp:cNvPr id="0" name=""/>
        <dsp:cNvSpPr/>
      </dsp:nvSpPr>
      <dsp:spPr>
        <a:xfrm>
          <a:off x="16002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Benefits / Value</a:t>
          </a:r>
          <a:endParaRPr lang="en-US" sz="700" kern="1200"/>
        </a:p>
      </dsp:txBody>
      <dsp:txXfrm>
        <a:off x="1610243" y="1667392"/>
        <a:ext cx="551414" cy="322814"/>
      </dsp:txXfrm>
    </dsp:sp>
    <dsp:sp modelId="{F419B126-79EC-4F58-9ABC-CBC20391FB6E}">
      <dsp:nvSpPr>
        <dsp:cNvPr id="0" name=""/>
        <dsp:cNvSpPr/>
      </dsp:nvSpPr>
      <dsp:spPr>
        <a:xfrm>
          <a:off x="22288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28850" y="1786280"/>
        <a:ext cx="84811" cy="85040"/>
      </dsp:txXfrm>
    </dsp:sp>
    <dsp:sp modelId="{FE1FDB32-7911-4836-9D38-8D9A75AA5BA5}">
      <dsp:nvSpPr>
        <dsp:cNvPr id="0" name=""/>
        <dsp:cNvSpPr/>
      </dsp:nvSpPr>
      <dsp:spPr>
        <a:xfrm>
          <a:off x="24003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Washington, DC</a:t>
          </a:r>
        </a:p>
      </dsp:txBody>
      <dsp:txXfrm>
        <a:off x="2410343" y="1667392"/>
        <a:ext cx="551414" cy="322814"/>
      </dsp:txXfrm>
    </dsp:sp>
    <dsp:sp modelId="{01757278-7897-41F1-8E9F-59A4A01CB05B}">
      <dsp:nvSpPr>
        <dsp:cNvPr id="0" name=""/>
        <dsp:cNvSpPr/>
      </dsp:nvSpPr>
      <dsp:spPr>
        <a:xfrm>
          <a:off x="30289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28950" y="1786280"/>
        <a:ext cx="84810" cy="85040"/>
      </dsp:txXfrm>
    </dsp:sp>
    <dsp:sp modelId="{530244C5-4088-4BBE-825F-7EC0B2E525F9}">
      <dsp:nvSpPr>
        <dsp:cNvPr id="0" name=""/>
        <dsp:cNvSpPr/>
      </dsp:nvSpPr>
      <dsp:spPr>
        <a:xfrm>
          <a:off x="32004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The Canopy</a:t>
          </a:r>
          <a:endParaRPr lang="en-US" sz="700" kern="1200"/>
        </a:p>
      </dsp:txBody>
      <dsp:txXfrm>
        <a:off x="3210443" y="1667392"/>
        <a:ext cx="551414" cy="322814"/>
      </dsp:txXfrm>
    </dsp:sp>
    <dsp:sp modelId="{22AC255C-6CF5-48E5-A2A2-3B0E9D89CC0A}">
      <dsp:nvSpPr>
        <dsp:cNvPr id="0" name=""/>
        <dsp:cNvSpPr/>
      </dsp:nvSpPr>
      <dsp:spPr>
        <a:xfrm>
          <a:off x="38290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829050" y="1786280"/>
        <a:ext cx="84810" cy="85040"/>
      </dsp:txXfrm>
    </dsp:sp>
    <dsp:sp modelId="{A8EB26C0-C3A1-4FD4-A032-5C91CF748AA8}">
      <dsp:nvSpPr>
        <dsp:cNvPr id="0" name=""/>
        <dsp:cNvSpPr/>
      </dsp:nvSpPr>
      <dsp:spPr>
        <a:xfrm>
          <a:off x="40005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Equitable </a:t>
          </a:r>
        </a:p>
      </dsp:txBody>
      <dsp:txXfrm>
        <a:off x="4010543" y="1667392"/>
        <a:ext cx="551414" cy="3228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E5F58-E327-49CF-B1D9-DEC13A9C1872}">
      <dsp:nvSpPr>
        <dsp:cNvPr id="0" name=""/>
        <dsp:cNvSpPr/>
      </dsp:nvSpPr>
      <dsp:spPr>
        <a:xfrm>
          <a:off x="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Project Home</a:t>
          </a:r>
          <a:endParaRPr lang="en-US" sz="700" kern="1200"/>
        </a:p>
      </dsp:txBody>
      <dsp:txXfrm>
        <a:off x="10043" y="1667392"/>
        <a:ext cx="551414" cy="322814"/>
      </dsp:txXfrm>
    </dsp:sp>
    <dsp:sp modelId="{4ADF2EE3-189B-44E5-ABCF-B145588450B9}">
      <dsp:nvSpPr>
        <dsp:cNvPr id="0" name=""/>
        <dsp:cNvSpPr/>
      </dsp:nvSpPr>
      <dsp:spPr>
        <a:xfrm>
          <a:off x="6286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28650" y="1786280"/>
        <a:ext cx="84811" cy="85040"/>
      </dsp:txXfrm>
    </dsp:sp>
    <dsp:sp modelId="{45239A68-4555-4E31-9F45-4EBF78A84F2A}">
      <dsp:nvSpPr>
        <dsp:cNvPr id="0" name=""/>
        <dsp:cNvSpPr/>
      </dsp:nvSpPr>
      <dsp:spPr>
        <a:xfrm>
          <a:off x="8001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What is UTC?</a:t>
          </a:r>
          <a:endParaRPr lang="en-US" sz="700" kern="1200"/>
        </a:p>
      </dsp:txBody>
      <dsp:txXfrm>
        <a:off x="810143" y="1667392"/>
        <a:ext cx="551414" cy="322814"/>
      </dsp:txXfrm>
    </dsp:sp>
    <dsp:sp modelId="{B3D08299-2946-482D-A176-B5A88F468012}">
      <dsp:nvSpPr>
        <dsp:cNvPr id="0" name=""/>
        <dsp:cNvSpPr/>
      </dsp:nvSpPr>
      <dsp:spPr>
        <a:xfrm>
          <a:off x="14287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428750" y="1786280"/>
        <a:ext cx="84811" cy="85040"/>
      </dsp:txXfrm>
    </dsp:sp>
    <dsp:sp modelId="{3F3AF289-293B-477F-ABAC-49CA4C7CAE7C}">
      <dsp:nvSpPr>
        <dsp:cNvPr id="0" name=""/>
        <dsp:cNvSpPr/>
      </dsp:nvSpPr>
      <dsp:spPr>
        <a:xfrm>
          <a:off x="16002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Benefits / Value</a:t>
          </a:r>
          <a:endParaRPr lang="en-US" sz="700" kern="1200"/>
        </a:p>
      </dsp:txBody>
      <dsp:txXfrm>
        <a:off x="1610243" y="1667392"/>
        <a:ext cx="551414" cy="322814"/>
      </dsp:txXfrm>
    </dsp:sp>
    <dsp:sp modelId="{F419B126-79EC-4F58-9ABC-CBC20391FB6E}">
      <dsp:nvSpPr>
        <dsp:cNvPr id="0" name=""/>
        <dsp:cNvSpPr/>
      </dsp:nvSpPr>
      <dsp:spPr>
        <a:xfrm>
          <a:off x="22288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28850" y="1786280"/>
        <a:ext cx="84811" cy="85040"/>
      </dsp:txXfrm>
    </dsp:sp>
    <dsp:sp modelId="{FE1FDB32-7911-4836-9D38-8D9A75AA5BA5}">
      <dsp:nvSpPr>
        <dsp:cNvPr id="0" name=""/>
        <dsp:cNvSpPr/>
      </dsp:nvSpPr>
      <dsp:spPr>
        <a:xfrm>
          <a:off x="24003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Washington, DC</a:t>
          </a:r>
        </a:p>
      </dsp:txBody>
      <dsp:txXfrm>
        <a:off x="2410343" y="1667392"/>
        <a:ext cx="551414" cy="322814"/>
      </dsp:txXfrm>
    </dsp:sp>
    <dsp:sp modelId="{01757278-7897-41F1-8E9F-59A4A01CB05B}">
      <dsp:nvSpPr>
        <dsp:cNvPr id="0" name=""/>
        <dsp:cNvSpPr/>
      </dsp:nvSpPr>
      <dsp:spPr>
        <a:xfrm>
          <a:off x="30289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28950" y="1786280"/>
        <a:ext cx="84810" cy="85040"/>
      </dsp:txXfrm>
    </dsp:sp>
    <dsp:sp modelId="{530244C5-4088-4BBE-825F-7EC0B2E525F9}">
      <dsp:nvSpPr>
        <dsp:cNvPr id="0" name=""/>
        <dsp:cNvSpPr/>
      </dsp:nvSpPr>
      <dsp:spPr>
        <a:xfrm>
          <a:off x="32004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The Canopy</a:t>
          </a:r>
          <a:endParaRPr lang="en-US" sz="700" kern="1200"/>
        </a:p>
      </dsp:txBody>
      <dsp:txXfrm>
        <a:off x="3210443" y="1667392"/>
        <a:ext cx="551414" cy="322814"/>
      </dsp:txXfrm>
    </dsp:sp>
    <dsp:sp modelId="{22AC255C-6CF5-48E5-A2A2-3B0E9D89CC0A}">
      <dsp:nvSpPr>
        <dsp:cNvPr id="0" name=""/>
        <dsp:cNvSpPr/>
      </dsp:nvSpPr>
      <dsp:spPr>
        <a:xfrm>
          <a:off x="38290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829050" y="1786280"/>
        <a:ext cx="84810" cy="85040"/>
      </dsp:txXfrm>
    </dsp:sp>
    <dsp:sp modelId="{A8EB26C0-C3A1-4FD4-A032-5C91CF748AA8}">
      <dsp:nvSpPr>
        <dsp:cNvPr id="0" name=""/>
        <dsp:cNvSpPr/>
      </dsp:nvSpPr>
      <dsp:spPr>
        <a:xfrm>
          <a:off x="40005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Equitable </a:t>
          </a:r>
        </a:p>
      </dsp:txBody>
      <dsp:txXfrm>
        <a:off x="4010543" y="1667392"/>
        <a:ext cx="551414" cy="3228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E5F58-E327-49CF-B1D9-DEC13A9C1872}">
      <dsp:nvSpPr>
        <dsp:cNvPr id="0" name=""/>
        <dsp:cNvSpPr/>
      </dsp:nvSpPr>
      <dsp:spPr>
        <a:xfrm>
          <a:off x="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Project Home</a:t>
          </a:r>
          <a:endParaRPr lang="en-US" sz="700" kern="1200"/>
        </a:p>
      </dsp:txBody>
      <dsp:txXfrm>
        <a:off x="10043" y="1667392"/>
        <a:ext cx="551414" cy="322814"/>
      </dsp:txXfrm>
    </dsp:sp>
    <dsp:sp modelId="{4ADF2EE3-189B-44E5-ABCF-B145588450B9}">
      <dsp:nvSpPr>
        <dsp:cNvPr id="0" name=""/>
        <dsp:cNvSpPr/>
      </dsp:nvSpPr>
      <dsp:spPr>
        <a:xfrm>
          <a:off x="6286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28650" y="1786280"/>
        <a:ext cx="84811" cy="85040"/>
      </dsp:txXfrm>
    </dsp:sp>
    <dsp:sp modelId="{45239A68-4555-4E31-9F45-4EBF78A84F2A}">
      <dsp:nvSpPr>
        <dsp:cNvPr id="0" name=""/>
        <dsp:cNvSpPr/>
      </dsp:nvSpPr>
      <dsp:spPr>
        <a:xfrm>
          <a:off x="8001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What is UTC?</a:t>
          </a:r>
          <a:endParaRPr lang="en-US" sz="700" kern="1200"/>
        </a:p>
      </dsp:txBody>
      <dsp:txXfrm>
        <a:off x="810143" y="1667392"/>
        <a:ext cx="551414" cy="322814"/>
      </dsp:txXfrm>
    </dsp:sp>
    <dsp:sp modelId="{B3D08299-2946-482D-A176-B5A88F468012}">
      <dsp:nvSpPr>
        <dsp:cNvPr id="0" name=""/>
        <dsp:cNvSpPr/>
      </dsp:nvSpPr>
      <dsp:spPr>
        <a:xfrm>
          <a:off x="14287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428750" y="1786280"/>
        <a:ext cx="84811" cy="85040"/>
      </dsp:txXfrm>
    </dsp:sp>
    <dsp:sp modelId="{3F3AF289-293B-477F-ABAC-49CA4C7CAE7C}">
      <dsp:nvSpPr>
        <dsp:cNvPr id="0" name=""/>
        <dsp:cNvSpPr/>
      </dsp:nvSpPr>
      <dsp:spPr>
        <a:xfrm>
          <a:off x="16002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Benefits / Value</a:t>
          </a:r>
          <a:endParaRPr lang="en-US" sz="700" kern="1200"/>
        </a:p>
      </dsp:txBody>
      <dsp:txXfrm>
        <a:off x="1610243" y="1667392"/>
        <a:ext cx="551414" cy="322814"/>
      </dsp:txXfrm>
    </dsp:sp>
    <dsp:sp modelId="{F419B126-79EC-4F58-9ABC-CBC20391FB6E}">
      <dsp:nvSpPr>
        <dsp:cNvPr id="0" name=""/>
        <dsp:cNvSpPr/>
      </dsp:nvSpPr>
      <dsp:spPr>
        <a:xfrm>
          <a:off x="22288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28850" y="1786280"/>
        <a:ext cx="84811" cy="85040"/>
      </dsp:txXfrm>
    </dsp:sp>
    <dsp:sp modelId="{FE1FDB32-7911-4836-9D38-8D9A75AA5BA5}">
      <dsp:nvSpPr>
        <dsp:cNvPr id="0" name=""/>
        <dsp:cNvSpPr/>
      </dsp:nvSpPr>
      <dsp:spPr>
        <a:xfrm>
          <a:off x="24003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Washington, DC</a:t>
          </a:r>
        </a:p>
      </dsp:txBody>
      <dsp:txXfrm>
        <a:off x="2410343" y="1667392"/>
        <a:ext cx="551414" cy="322814"/>
      </dsp:txXfrm>
    </dsp:sp>
    <dsp:sp modelId="{01757278-7897-41F1-8E9F-59A4A01CB05B}">
      <dsp:nvSpPr>
        <dsp:cNvPr id="0" name=""/>
        <dsp:cNvSpPr/>
      </dsp:nvSpPr>
      <dsp:spPr>
        <a:xfrm>
          <a:off x="30289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28950" y="1786280"/>
        <a:ext cx="84810" cy="85040"/>
      </dsp:txXfrm>
    </dsp:sp>
    <dsp:sp modelId="{530244C5-4088-4BBE-825F-7EC0B2E525F9}">
      <dsp:nvSpPr>
        <dsp:cNvPr id="0" name=""/>
        <dsp:cNvSpPr/>
      </dsp:nvSpPr>
      <dsp:spPr>
        <a:xfrm>
          <a:off x="32004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The Canopy</a:t>
          </a:r>
          <a:endParaRPr lang="en-US" sz="700" kern="1200"/>
        </a:p>
      </dsp:txBody>
      <dsp:txXfrm>
        <a:off x="3210443" y="1667392"/>
        <a:ext cx="551414" cy="322814"/>
      </dsp:txXfrm>
    </dsp:sp>
    <dsp:sp modelId="{22AC255C-6CF5-48E5-A2A2-3B0E9D89CC0A}">
      <dsp:nvSpPr>
        <dsp:cNvPr id="0" name=""/>
        <dsp:cNvSpPr/>
      </dsp:nvSpPr>
      <dsp:spPr>
        <a:xfrm>
          <a:off x="38290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829050" y="1786280"/>
        <a:ext cx="84810" cy="85040"/>
      </dsp:txXfrm>
    </dsp:sp>
    <dsp:sp modelId="{A8EB26C0-C3A1-4FD4-A032-5C91CF748AA8}">
      <dsp:nvSpPr>
        <dsp:cNvPr id="0" name=""/>
        <dsp:cNvSpPr/>
      </dsp:nvSpPr>
      <dsp:spPr>
        <a:xfrm>
          <a:off x="40005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Equitable </a:t>
          </a:r>
        </a:p>
      </dsp:txBody>
      <dsp:txXfrm>
        <a:off x="4010543" y="1667392"/>
        <a:ext cx="551414" cy="3228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E5F58-E327-49CF-B1D9-DEC13A9C1872}">
      <dsp:nvSpPr>
        <dsp:cNvPr id="0" name=""/>
        <dsp:cNvSpPr/>
      </dsp:nvSpPr>
      <dsp:spPr>
        <a:xfrm>
          <a:off x="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Project Home</a:t>
          </a:r>
          <a:endParaRPr lang="en-US" sz="700" kern="1200"/>
        </a:p>
      </dsp:txBody>
      <dsp:txXfrm>
        <a:off x="10043" y="1667392"/>
        <a:ext cx="551414" cy="322814"/>
      </dsp:txXfrm>
    </dsp:sp>
    <dsp:sp modelId="{4ADF2EE3-189B-44E5-ABCF-B145588450B9}">
      <dsp:nvSpPr>
        <dsp:cNvPr id="0" name=""/>
        <dsp:cNvSpPr/>
      </dsp:nvSpPr>
      <dsp:spPr>
        <a:xfrm>
          <a:off x="6286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28650" y="1786280"/>
        <a:ext cx="84811" cy="85040"/>
      </dsp:txXfrm>
    </dsp:sp>
    <dsp:sp modelId="{45239A68-4555-4E31-9F45-4EBF78A84F2A}">
      <dsp:nvSpPr>
        <dsp:cNvPr id="0" name=""/>
        <dsp:cNvSpPr/>
      </dsp:nvSpPr>
      <dsp:spPr>
        <a:xfrm>
          <a:off x="8001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What is UTC?</a:t>
          </a:r>
          <a:endParaRPr lang="en-US" sz="700" kern="1200"/>
        </a:p>
      </dsp:txBody>
      <dsp:txXfrm>
        <a:off x="810143" y="1667392"/>
        <a:ext cx="551414" cy="322814"/>
      </dsp:txXfrm>
    </dsp:sp>
    <dsp:sp modelId="{B3D08299-2946-482D-A176-B5A88F468012}">
      <dsp:nvSpPr>
        <dsp:cNvPr id="0" name=""/>
        <dsp:cNvSpPr/>
      </dsp:nvSpPr>
      <dsp:spPr>
        <a:xfrm>
          <a:off x="14287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428750" y="1786280"/>
        <a:ext cx="84811" cy="85040"/>
      </dsp:txXfrm>
    </dsp:sp>
    <dsp:sp modelId="{3F3AF289-293B-477F-ABAC-49CA4C7CAE7C}">
      <dsp:nvSpPr>
        <dsp:cNvPr id="0" name=""/>
        <dsp:cNvSpPr/>
      </dsp:nvSpPr>
      <dsp:spPr>
        <a:xfrm>
          <a:off x="16002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Benefits / Value</a:t>
          </a:r>
          <a:endParaRPr lang="en-US" sz="700" kern="1200"/>
        </a:p>
      </dsp:txBody>
      <dsp:txXfrm>
        <a:off x="1610243" y="1667392"/>
        <a:ext cx="551414" cy="322814"/>
      </dsp:txXfrm>
    </dsp:sp>
    <dsp:sp modelId="{F419B126-79EC-4F58-9ABC-CBC20391FB6E}">
      <dsp:nvSpPr>
        <dsp:cNvPr id="0" name=""/>
        <dsp:cNvSpPr/>
      </dsp:nvSpPr>
      <dsp:spPr>
        <a:xfrm>
          <a:off x="22288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28850" y="1786280"/>
        <a:ext cx="84811" cy="85040"/>
      </dsp:txXfrm>
    </dsp:sp>
    <dsp:sp modelId="{FE1FDB32-7911-4836-9D38-8D9A75AA5BA5}">
      <dsp:nvSpPr>
        <dsp:cNvPr id="0" name=""/>
        <dsp:cNvSpPr/>
      </dsp:nvSpPr>
      <dsp:spPr>
        <a:xfrm>
          <a:off x="24003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Washington, DC</a:t>
          </a:r>
        </a:p>
      </dsp:txBody>
      <dsp:txXfrm>
        <a:off x="2410343" y="1667392"/>
        <a:ext cx="551414" cy="322814"/>
      </dsp:txXfrm>
    </dsp:sp>
    <dsp:sp modelId="{01757278-7897-41F1-8E9F-59A4A01CB05B}">
      <dsp:nvSpPr>
        <dsp:cNvPr id="0" name=""/>
        <dsp:cNvSpPr/>
      </dsp:nvSpPr>
      <dsp:spPr>
        <a:xfrm>
          <a:off x="30289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28950" y="1786280"/>
        <a:ext cx="84810" cy="85040"/>
      </dsp:txXfrm>
    </dsp:sp>
    <dsp:sp modelId="{530244C5-4088-4BBE-825F-7EC0B2E525F9}">
      <dsp:nvSpPr>
        <dsp:cNvPr id="0" name=""/>
        <dsp:cNvSpPr/>
      </dsp:nvSpPr>
      <dsp:spPr>
        <a:xfrm>
          <a:off x="32004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The Canopy</a:t>
          </a:r>
          <a:endParaRPr lang="en-US" sz="700" kern="1200"/>
        </a:p>
      </dsp:txBody>
      <dsp:txXfrm>
        <a:off x="3210443" y="1667392"/>
        <a:ext cx="551414" cy="322814"/>
      </dsp:txXfrm>
    </dsp:sp>
    <dsp:sp modelId="{22AC255C-6CF5-48E5-A2A2-3B0E9D89CC0A}">
      <dsp:nvSpPr>
        <dsp:cNvPr id="0" name=""/>
        <dsp:cNvSpPr/>
      </dsp:nvSpPr>
      <dsp:spPr>
        <a:xfrm>
          <a:off x="38290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829050" y="1786280"/>
        <a:ext cx="84810" cy="85040"/>
      </dsp:txXfrm>
    </dsp:sp>
    <dsp:sp modelId="{A8EB26C0-C3A1-4FD4-A032-5C91CF748AA8}">
      <dsp:nvSpPr>
        <dsp:cNvPr id="0" name=""/>
        <dsp:cNvSpPr/>
      </dsp:nvSpPr>
      <dsp:spPr>
        <a:xfrm>
          <a:off x="40005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Equitable </a:t>
          </a:r>
        </a:p>
      </dsp:txBody>
      <dsp:txXfrm>
        <a:off x="4010543" y="1667392"/>
        <a:ext cx="551414" cy="3228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E5F58-E327-49CF-B1D9-DEC13A9C1872}">
      <dsp:nvSpPr>
        <dsp:cNvPr id="0" name=""/>
        <dsp:cNvSpPr/>
      </dsp:nvSpPr>
      <dsp:spPr>
        <a:xfrm>
          <a:off x="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Project Home</a:t>
          </a:r>
          <a:endParaRPr lang="en-US" sz="700" kern="1200"/>
        </a:p>
      </dsp:txBody>
      <dsp:txXfrm>
        <a:off x="10043" y="1667392"/>
        <a:ext cx="551414" cy="322814"/>
      </dsp:txXfrm>
    </dsp:sp>
    <dsp:sp modelId="{4ADF2EE3-189B-44E5-ABCF-B145588450B9}">
      <dsp:nvSpPr>
        <dsp:cNvPr id="0" name=""/>
        <dsp:cNvSpPr/>
      </dsp:nvSpPr>
      <dsp:spPr>
        <a:xfrm>
          <a:off x="6286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28650" y="1786280"/>
        <a:ext cx="84811" cy="85040"/>
      </dsp:txXfrm>
    </dsp:sp>
    <dsp:sp modelId="{45239A68-4555-4E31-9F45-4EBF78A84F2A}">
      <dsp:nvSpPr>
        <dsp:cNvPr id="0" name=""/>
        <dsp:cNvSpPr/>
      </dsp:nvSpPr>
      <dsp:spPr>
        <a:xfrm>
          <a:off x="8001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What is UTC?</a:t>
          </a:r>
          <a:endParaRPr lang="en-US" sz="700" kern="1200"/>
        </a:p>
      </dsp:txBody>
      <dsp:txXfrm>
        <a:off x="810143" y="1667392"/>
        <a:ext cx="551414" cy="322814"/>
      </dsp:txXfrm>
    </dsp:sp>
    <dsp:sp modelId="{B3D08299-2946-482D-A176-B5A88F468012}">
      <dsp:nvSpPr>
        <dsp:cNvPr id="0" name=""/>
        <dsp:cNvSpPr/>
      </dsp:nvSpPr>
      <dsp:spPr>
        <a:xfrm>
          <a:off x="14287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428750" y="1786280"/>
        <a:ext cx="84811" cy="85040"/>
      </dsp:txXfrm>
    </dsp:sp>
    <dsp:sp modelId="{3F3AF289-293B-477F-ABAC-49CA4C7CAE7C}">
      <dsp:nvSpPr>
        <dsp:cNvPr id="0" name=""/>
        <dsp:cNvSpPr/>
      </dsp:nvSpPr>
      <dsp:spPr>
        <a:xfrm>
          <a:off x="16002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Benefits / Value</a:t>
          </a:r>
          <a:endParaRPr lang="en-US" sz="700" kern="1200"/>
        </a:p>
      </dsp:txBody>
      <dsp:txXfrm>
        <a:off x="1610243" y="1667392"/>
        <a:ext cx="551414" cy="322814"/>
      </dsp:txXfrm>
    </dsp:sp>
    <dsp:sp modelId="{F419B126-79EC-4F58-9ABC-CBC20391FB6E}">
      <dsp:nvSpPr>
        <dsp:cNvPr id="0" name=""/>
        <dsp:cNvSpPr/>
      </dsp:nvSpPr>
      <dsp:spPr>
        <a:xfrm>
          <a:off x="2228850" y="1757934"/>
          <a:ext cx="121158"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28850" y="1786280"/>
        <a:ext cx="84811" cy="85040"/>
      </dsp:txXfrm>
    </dsp:sp>
    <dsp:sp modelId="{FE1FDB32-7911-4836-9D38-8D9A75AA5BA5}">
      <dsp:nvSpPr>
        <dsp:cNvPr id="0" name=""/>
        <dsp:cNvSpPr/>
      </dsp:nvSpPr>
      <dsp:spPr>
        <a:xfrm>
          <a:off x="24003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Washington, DC</a:t>
          </a:r>
        </a:p>
      </dsp:txBody>
      <dsp:txXfrm>
        <a:off x="2410343" y="1667392"/>
        <a:ext cx="551414" cy="322814"/>
      </dsp:txXfrm>
    </dsp:sp>
    <dsp:sp modelId="{01757278-7897-41F1-8E9F-59A4A01CB05B}">
      <dsp:nvSpPr>
        <dsp:cNvPr id="0" name=""/>
        <dsp:cNvSpPr/>
      </dsp:nvSpPr>
      <dsp:spPr>
        <a:xfrm>
          <a:off x="30289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28950" y="1786280"/>
        <a:ext cx="84810" cy="85040"/>
      </dsp:txXfrm>
    </dsp:sp>
    <dsp:sp modelId="{530244C5-4088-4BBE-825F-7EC0B2E525F9}">
      <dsp:nvSpPr>
        <dsp:cNvPr id="0" name=""/>
        <dsp:cNvSpPr/>
      </dsp:nvSpPr>
      <dsp:spPr>
        <a:xfrm>
          <a:off x="32004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The Canopy</a:t>
          </a:r>
          <a:endParaRPr lang="en-US" sz="700" kern="1200"/>
        </a:p>
      </dsp:txBody>
      <dsp:txXfrm>
        <a:off x="3210443" y="1667392"/>
        <a:ext cx="551414" cy="322814"/>
      </dsp:txXfrm>
    </dsp:sp>
    <dsp:sp modelId="{22AC255C-6CF5-48E5-A2A2-3B0E9D89CC0A}">
      <dsp:nvSpPr>
        <dsp:cNvPr id="0" name=""/>
        <dsp:cNvSpPr/>
      </dsp:nvSpPr>
      <dsp:spPr>
        <a:xfrm>
          <a:off x="3829050" y="1757934"/>
          <a:ext cx="121157" cy="1417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829050" y="1786280"/>
        <a:ext cx="84810" cy="85040"/>
      </dsp:txXfrm>
    </dsp:sp>
    <dsp:sp modelId="{A8EB26C0-C3A1-4FD4-A032-5C91CF748AA8}">
      <dsp:nvSpPr>
        <dsp:cNvPr id="0" name=""/>
        <dsp:cNvSpPr/>
      </dsp:nvSpPr>
      <dsp:spPr>
        <a:xfrm>
          <a:off x="4000500" y="1657349"/>
          <a:ext cx="571500" cy="34290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Gill Sans MT" panose="020B0502020104020203"/>
            </a:rPr>
            <a:t>Equitable </a:t>
          </a:r>
        </a:p>
      </dsp:txBody>
      <dsp:txXfrm>
        <a:off x="4010543" y="1667392"/>
        <a:ext cx="551414" cy="32281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B5380-5716-4E74-9ED5-81F8D4AACCE0}" type="datetimeFigureOut">
              <a:rPr lang="en-US"/>
              <a:t>10/12/2021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7BCE4-CF1D-49A1-9811-CBEF3CDC3357}" type="slidenum">
              <a:rPr lang="en-US"/>
              <a:t>‹#›</a:t>
            </a:fld>
            <a:endParaRPr lang="en-US"/>
          </a:p>
        </p:txBody>
      </p:sp>
    </p:spTree>
    <p:extLst>
      <p:ext uri="{BB962C8B-B14F-4D97-AF65-F5344CB8AC3E}">
        <p14:creationId xmlns:p14="http://schemas.microsoft.com/office/powerpoint/2010/main" val="106488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cgis.maps.arcgis.com/home/webmap/viewer.html?webmap=fea6079cf9bc4310a8b6c94f8c2bf1d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cgis.maps.arcgis.com/home/webmap/viewer.html?webmap=fea6079cf9bc4310a8b6c94f8c2bf1d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wardsdatascience.com/how-to-create-an-interactive-geographic-map-using-python-and-bokeh-12981ca0b56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b="1"/>
              <a:t>I. Does the proposed project aim to address, solve, or articulate a reasonably-defined S&amp;CC problem? </a:t>
            </a:r>
            <a:r>
              <a:rPr lang="en-US"/>
              <a:t>(20%)</a:t>
            </a:r>
          </a:p>
          <a:p>
            <a:pPr marL="594360" lvl="2">
              <a:spcBef>
                <a:spcPct val="20000"/>
              </a:spcBef>
              <a:spcAft>
                <a:spcPts val="600"/>
              </a:spcAft>
            </a:pPr>
            <a:r>
              <a:rPr lang="en-US" b="1" u="sng"/>
              <a:t>Yes</a:t>
            </a:r>
            <a:r>
              <a:rPr lang="en-US" b="1"/>
              <a:t>.</a:t>
            </a:r>
            <a:r>
              <a:rPr lang="en-US"/>
              <a:t> Analyzing the UTC attempts to answer a well-defined question in the S&amp;CC space utilizing data about the citizenry and the urban landscape (UTC).</a:t>
            </a:r>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2</a:t>
            </a:fld>
            <a:endParaRPr lang="en-US"/>
          </a:p>
        </p:txBody>
      </p:sp>
    </p:spTree>
    <p:extLst>
      <p:ext uri="{BB962C8B-B14F-4D97-AF65-F5344CB8AC3E}">
        <p14:creationId xmlns:p14="http://schemas.microsoft.com/office/powerpoint/2010/main" val="1156168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b="1"/>
              <a:t>V. Does the proposal provide the website layout (low-fidelity design) in a way that would (1) address the proposed problem and (2) appeal to the stakeholders?</a:t>
            </a:r>
            <a:r>
              <a:rPr lang="en-US"/>
              <a:t> (20%)  </a:t>
            </a:r>
          </a:p>
          <a:p>
            <a:pPr marL="594360" lvl="2">
              <a:spcBef>
                <a:spcPct val="20000"/>
              </a:spcBef>
              <a:spcAft>
                <a:spcPts val="600"/>
              </a:spcAft>
            </a:pPr>
            <a:r>
              <a:rPr lang="en-US" b="1" u="sng"/>
              <a:t>Yes</a:t>
            </a:r>
            <a:r>
              <a:rPr lang="en-US"/>
              <a:t>. The layout is consistent with other similar studies. The layout represents an appropriate and attractive combination of results and data sharing with visual appeal.</a:t>
            </a:r>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12</a:t>
            </a:fld>
            <a:endParaRPr lang="en-US"/>
          </a:p>
        </p:txBody>
      </p:sp>
    </p:spTree>
    <p:extLst>
      <p:ext uri="{BB962C8B-B14F-4D97-AF65-F5344CB8AC3E}">
        <p14:creationId xmlns:p14="http://schemas.microsoft.com/office/powerpoint/2010/main" val="355471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Visualization may be more or less clever depending on our ability to incorporate </a:t>
            </a:r>
          </a:p>
        </p:txBody>
      </p:sp>
      <p:sp>
        <p:nvSpPr>
          <p:cNvPr id="4" name="Slide Number Placeholder 3"/>
          <p:cNvSpPr>
            <a:spLocks noGrp="1"/>
          </p:cNvSpPr>
          <p:nvPr>
            <p:ph type="sldNum" sz="quarter" idx="5"/>
          </p:nvPr>
        </p:nvSpPr>
        <p:spPr/>
        <p:txBody>
          <a:bodyPr/>
          <a:lstStyle/>
          <a:p>
            <a:fld id="{D047BCE4-CF1D-49A1-9811-CBEF3CDC3357}" type="slidenum">
              <a:rPr lang="en-US"/>
              <a:t>13</a:t>
            </a:fld>
            <a:endParaRPr lang="en-US"/>
          </a:p>
        </p:txBody>
      </p:sp>
    </p:spTree>
    <p:extLst>
      <p:ext uri="{BB962C8B-B14F-4D97-AF65-F5344CB8AC3E}">
        <p14:creationId xmlns:p14="http://schemas.microsoft.com/office/powerpoint/2010/main" val="65652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b="1"/>
              <a:t>IV. Does the proposal provide appropriate justifications for why the proposed S&amp;CC problem is important to the stakeholders?</a:t>
            </a:r>
            <a:r>
              <a:rPr lang="en-US"/>
              <a:t> (20%) </a:t>
            </a:r>
          </a:p>
          <a:p>
            <a:pPr marL="594360" lvl="2">
              <a:spcBef>
                <a:spcPct val="20000"/>
              </a:spcBef>
              <a:spcAft>
                <a:spcPts val="600"/>
              </a:spcAft>
            </a:pPr>
            <a:r>
              <a:rPr lang="en-US" b="1" u="sng"/>
              <a:t>Yes</a:t>
            </a:r>
            <a:r>
              <a:rPr lang="en-US"/>
              <a:t>. The value of the urban tree canopy is articulated. Further, the relevance of the question – equitable distribution – is an important one to the citizenry and government in a democratic society. Affirming equitable distribution or identifying a gap are both useful outcomes of the study.</a:t>
            </a:r>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4</a:t>
            </a:fld>
            <a:endParaRPr lang="en-US"/>
          </a:p>
        </p:txBody>
      </p:sp>
    </p:spTree>
    <p:extLst>
      <p:ext uri="{BB962C8B-B14F-4D97-AF65-F5344CB8AC3E}">
        <p14:creationId xmlns:p14="http://schemas.microsoft.com/office/powerpoint/2010/main" val="138222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b="1"/>
              <a:t>II. Does the proposal specify and analyze the potential stakeholder in a justifiable way?</a:t>
            </a:r>
            <a:r>
              <a:rPr lang="en-US"/>
              <a:t> (20%)</a:t>
            </a:r>
          </a:p>
          <a:p>
            <a:pPr marL="594360" lvl="2">
              <a:spcBef>
                <a:spcPct val="20000"/>
              </a:spcBef>
              <a:spcAft>
                <a:spcPts val="600"/>
              </a:spcAft>
            </a:pPr>
            <a:r>
              <a:rPr lang="en-US" b="1" u="sng"/>
              <a:t>Yes</a:t>
            </a:r>
            <a:r>
              <a:rPr lang="en-US" b="1"/>
              <a:t>. </a:t>
            </a:r>
            <a:r>
              <a:rPr lang="en-US"/>
              <a:t>The stakeholders are clearly articulated: the citizenry, government administration (Department of Energy and Environment), and policy makers. The topic is relevant to stakeholders and their interest in the question is clear. (also see the slide "data sources" and "process".</a:t>
            </a:r>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5</a:t>
            </a:fld>
            <a:endParaRPr lang="en-US"/>
          </a:p>
        </p:txBody>
      </p:sp>
    </p:spTree>
    <p:extLst>
      <p:ext uri="{BB962C8B-B14F-4D97-AF65-F5344CB8AC3E}">
        <p14:creationId xmlns:p14="http://schemas.microsoft.com/office/powerpoint/2010/main" val="477805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Map from </a:t>
            </a:r>
            <a:r>
              <a:rPr lang="en-US">
                <a:hlinkClick r:id="rId3"/>
              </a:rPr>
              <a:t>https://dcgis.maps.arcgis.com/home/webmap/viewer.html?webmap=fea6079cf9bc4310a8b6c94f8c2bf1da</a:t>
            </a:r>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6</a:t>
            </a:fld>
            <a:endParaRPr lang="en-US"/>
          </a:p>
        </p:txBody>
      </p:sp>
    </p:spTree>
    <p:extLst>
      <p:ext uri="{BB962C8B-B14F-4D97-AF65-F5344CB8AC3E}">
        <p14:creationId xmlns:p14="http://schemas.microsoft.com/office/powerpoint/2010/main" val="232325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Map from </a:t>
            </a:r>
            <a:r>
              <a:rPr lang="en-US">
                <a:hlinkClick r:id="rId3"/>
              </a:rPr>
              <a:t>https://dcgis.maps.arcgis.com/home/webmap/viewer.html?webmap=fea6079cf9bc4310a8b6c94f8c2bf1da</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7</a:t>
            </a:fld>
            <a:endParaRPr lang="en-US"/>
          </a:p>
        </p:txBody>
      </p:sp>
    </p:spTree>
    <p:extLst>
      <p:ext uri="{BB962C8B-B14F-4D97-AF65-F5344CB8AC3E}">
        <p14:creationId xmlns:p14="http://schemas.microsoft.com/office/powerpoint/2010/main" val="4190535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b="1"/>
              <a:t>IV. Does the proposal provide reasonable technological or data scientific solutions to address the proposed problem?</a:t>
            </a:r>
            <a:r>
              <a:rPr lang="en-US"/>
              <a:t> (20%)</a:t>
            </a:r>
          </a:p>
          <a:p>
            <a:pPr marL="594360" lvl="2">
              <a:spcBef>
                <a:spcPct val="20000"/>
              </a:spcBef>
              <a:spcAft>
                <a:spcPts val="600"/>
              </a:spcAft>
            </a:pPr>
            <a:r>
              <a:rPr lang="en-US" b="1" u="sng"/>
              <a:t>Yes</a:t>
            </a:r>
            <a:r>
              <a:rPr lang="en-US"/>
              <a:t>. The approach utilizes appropriate and reputable data sources and a methodology appropriate to the problem domain.</a:t>
            </a:r>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8</a:t>
            </a:fld>
            <a:endParaRPr lang="en-US"/>
          </a:p>
        </p:txBody>
      </p:sp>
    </p:spTree>
    <p:extLst>
      <p:ext uri="{BB962C8B-B14F-4D97-AF65-F5344CB8AC3E}">
        <p14:creationId xmlns:p14="http://schemas.microsoft.com/office/powerpoint/2010/main" val="273387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9</a:t>
            </a:fld>
            <a:endParaRPr lang="en-US"/>
          </a:p>
        </p:txBody>
      </p:sp>
    </p:spTree>
    <p:extLst>
      <p:ext uri="{BB962C8B-B14F-4D97-AF65-F5344CB8AC3E}">
        <p14:creationId xmlns:p14="http://schemas.microsoft.com/office/powerpoint/2010/main" val="262104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10</a:t>
            </a:fld>
            <a:endParaRPr lang="en-US"/>
          </a:p>
        </p:txBody>
      </p:sp>
    </p:spTree>
    <p:extLst>
      <p:ext uri="{BB962C8B-B14F-4D97-AF65-F5344CB8AC3E}">
        <p14:creationId xmlns:p14="http://schemas.microsoft.com/office/powerpoint/2010/main" val="1905856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Are python + bokeh an option for an interactive map?  </a:t>
            </a:r>
            <a:r>
              <a:rPr lang="en-US">
                <a:hlinkClick r:id="rId3"/>
              </a:rPr>
              <a:t>https://towardsdatascience.com/how-to-create-an-interactive-geographic-map-using-python-and-bokeh-12981ca0b567</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11</a:t>
            </a:fld>
            <a:endParaRPr lang="en-US"/>
          </a:p>
        </p:txBody>
      </p:sp>
    </p:spTree>
    <p:extLst>
      <p:ext uri="{BB962C8B-B14F-4D97-AF65-F5344CB8AC3E}">
        <p14:creationId xmlns:p14="http://schemas.microsoft.com/office/powerpoint/2010/main" val="3041331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10/12/2021</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81306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10/12/2021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964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10/12/2021</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5372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10/12/2021</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40979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10/12/2021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012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10/12/2021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80058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10/12/2021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2038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10/12/2021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98811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974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10/12/2021</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13586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10/12/2021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82217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10/12/2021</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531426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americanforests.org/blog/no-longer-recommend-40-percent-urban-tree-canopy-goal/" TargetMode="External"/><Relationship Id="rId2" Type="http://schemas.openxmlformats.org/officeDocument/2006/relationships/hyperlink" Target="http://www.fao.org/3/c0024e/c0024e.pdf" TargetMode="External"/><Relationship Id="rId1" Type="http://schemas.openxmlformats.org/officeDocument/2006/relationships/slideLayout" Target="../slideLayouts/slideLayout2.xml"/><Relationship Id="rId4" Type="http://schemas.openxmlformats.org/officeDocument/2006/relationships/hyperlink" Target="https://doee.dc.gov/tree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16/j.landurbplan.2011.07.003" TargetMode="External"/><Relationship Id="rId2" Type="http://schemas.openxmlformats.org/officeDocument/2006/relationships/hyperlink" Target="http://dx.doi.org/10.1016/j.landurbplan.2017.02.017" TargetMode="External"/><Relationship Id="rId1" Type="http://schemas.openxmlformats.org/officeDocument/2006/relationships/slideLayout" Target="../slideLayouts/slideLayout2.xml"/><Relationship Id="rId6" Type="http://schemas.openxmlformats.org/officeDocument/2006/relationships/hyperlink" Target="https://www.itreetools.org/documents/175/Sustainable_Urban_Forest_Guide_14Nov2016.pdf" TargetMode="External"/><Relationship Id="rId5" Type="http://schemas.openxmlformats.org/officeDocument/2006/relationships/hyperlink" Target="https://doi.org/10.1016/j.ufug.2018.07.021" TargetMode="External"/><Relationship Id="rId4" Type="http://schemas.openxmlformats.org/officeDocument/2006/relationships/hyperlink" Target="https://www.nrs.fs.fed.us/pubs/jrnl/2007/nrs_2007_nowak_001.pdf"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montgomeryplanning.org/environment/documents/TreeCanopy_Report_MontgomeryCountyFinal.pdf" TargetMode="External"/><Relationship Id="rId2" Type="http://schemas.openxmlformats.org/officeDocument/2006/relationships/hyperlink" Target="https://montgomeryplanning.org/planning/environment/forest-conservation-and-trees/tree-canopy-analysis/" TargetMode="External"/><Relationship Id="rId1" Type="http://schemas.openxmlformats.org/officeDocument/2006/relationships/slideLayout" Target="../slideLayouts/slideLayout2.xml"/><Relationship Id="rId5" Type="http://schemas.openxmlformats.org/officeDocument/2006/relationships/hyperlink" Target="https://arlingtonva.s3.dualstack.us-east-1.amazonaws.com/wp-content/uploads/sites/31/2014/04/Urban-Forest-Master-Plan.pdf" TargetMode="External"/><Relationship Id="rId4" Type="http://schemas.openxmlformats.org/officeDocument/2006/relationships/hyperlink" Target="https://www.alexandriava.gov/recreation/info/default.aspx?id=111539"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www.smartcitiesdive.com/news/boston-design-urban-forest-sustainable-city-plan/586345/" TargetMode="External"/><Relationship Id="rId2" Type="http://schemas.openxmlformats.org/officeDocument/2006/relationships/hyperlink" Target="https://dnr.maryland.gov/forests/Pages/programs/urban/treecanopygoals.aspx" TargetMode="External"/><Relationship Id="rId1" Type="http://schemas.openxmlformats.org/officeDocument/2006/relationships/slideLayout" Target="../slideLayouts/slideLayout2.xml"/><Relationship Id="rId5" Type="http://schemas.openxmlformats.org/officeDocument/2006/relationships/hyperlink" Target="https://www.princegeorgescountymd.gov/DocumentCenter/View/32203/Guidelines_Urban-Tree-Canopy" TargetMode="External"/><Relationship Id="rId4" Type="http://schemas.openxmlformats.org/officeDocument/2006/relationships/hyperlink" Target="https://www.boston.gov/news/city-boston-seeks-partner-design-first-urban-forest-pla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secure-web.cisco.com/1dPn4USf508p6mHt4V9q1SNFMrgWgOOS-A7MOdVAdBiQ58GciVxL1IZli8_1MPj6TMW5bi7q1VB9lKj-uI3tqHWNJiKmCcyout1cgS7aPIMK0hAY8DNutQwepSd_T-zLHucJPYeO1ZP0oSPSzY34G3QwlMfBKdWeMM_RVdFby6aQtfqOm5LHFSGNzFvbya9Prc_s0UwP4hyR4nDuxyckt6VXUPK9aNgo0LyN5LowZP8b0XuyxR3zOMOKxOGv73Je2z4LiRqf7s_ZRbQcECD_XTfXbydw6QU4jEhug5_f1CNekLemq6hjtyFGX4HLXrcd-hK3-79FlgdJrRcr6PbxXS8Zj1uQTXXybC-UK3CcntaNPPYbytnAbVS6Jz1dLBEwlVUU8Uslk1-Gjs36g0wDpxJsPPhzoS2XI2C0clvyCrb0ygSvSHWxjQXwKnKrLTKZpHXFTKrqquC8zHClW4-A5RQ/https%3A%2F%2Fbalsamiq.com%2Flearn%2Farticles%2Fwhat-are-wireframes%2F" TargetMode="External"/><Relationship Id="rId2" Type="http://schemas.openxmlformats.org/officeDocument/2006/relationships/hyperlink" Target="https://secure-web.cisco.com/186qGmPLieLtlIa4kbhxUw5-cg96Mt2E64pQMXAh_1r5BTEPDfhm2fNK7jycWVa91E0TiyO6zbjwWWtlAg_-kgVx0gpvfv_7xSySZrB0lIMsHhtLvSC-nkmTSYF4AbfP5_Arp7q4FU5L-URoPCkcn2CBvQtBEo9D3BO7bN__VuKuTIq5yA_A-cIiRolVzVHMbp55HE0QUNowVjVLrgd-7SoKeTdG0eO8RPyFZlu6Hb4mXG2icvCYUFLUPDbvaH6S9JJ5CEmc5n17sdk0Qa4lRlMP9LNtoKKpBgSavQNY1yHby7AEb8lJNL0-u8Sxj5xxW6fmV_-8xNYeuZyblCapM9LF4zRV38cFFa2CegDVaSHIhvHcEdtiYaG5IsBrUK1EaW58OqtBhYWP8IO_Jk577mv8hki1sIluq-UDf9v8P3p9sb9DafBrTrHMaKpo9krv1/https%3A%2F%2Fen.wikipedia.org%2Fwiki%2FWebsite_wireframe" TargetMode="External"/><Relationship Id="rId1" Type="http://schemas.openxmlformats.org/officeDocument/2006/relationships/slideLayout" Target="../slideLayouts/slideLayout2.xml"/><Relationship Id="rId4" Type="http://schemas.openxmlformats.org/officeDocument/2006/relationships/hyperlink" Target="https://secure-web.cisco.com/16iIUeNIwmMOx2TgTzLs_NaqFa8IiVL8xc2pKMqYXFII7sXTGrIVce3fQpE4DvuYJHkXsfzb5KNyPOgSswSsUmklEWh0gQjdkfrxsGFiZLpw3Z8EvmCIR9Hkxg7wS0_jChtTbKqH0ELdnn0d9g4X1YooTzinr3zuvf8oXx_m7LcWiEU5-zwrZ9HW13qpPL-HRd2w6KKAW3mU23J54t3wK0NUe37lnFUbI5VaDc97zLEqPcelkH93OsQJ-jb8z7KzXGfm9DRI-Buc6fs8QianTHXnSiVEWGRS6x0-fglzg2CYyJe8EQ6NwvkBtfDKUVrZTZ4gUEncMuXtdmFZXilNeilt4M_3cG9HqdMXl1ufbbFJjN6pXuyqjhGAxu3g_2jT-cQ30bFSadfMvReoGpXnJhkLVcwXDrrgiM3G8P_Kk8poCFf7je7MVOrnmo-E-tPDrRV0AC0tz8TmnBkn3mX4hP4CZX6q7rTvxrsBpCyeWoo8/https%3A%2F%2Fcareerfoundry.com%2Fen%2Fblog%2Fux-design%2Fwhat-is-a-wireframe-guide%2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E40D20-DB14-40A4-9D21-F7994E64D82F}"/>
              </a:ext>
            </a:extLst>
          </p:cNvPr>
          <p:cNvPicPr>
            <a:picLocks noChangeAspect="1"/>
          </p:cNvPicPr>
          <p:nvPr/>
        </p:nvPicPr>
        <p:blipFill rotWithShape="1">
          <a:blip r:embed="rId2"/>
          <a:srcRect t="11182" r="9085" b="9294"/>
          <a:stretch/>
        </p:blipFill>
        <p:spPr>
          <a:xfrm>
            <a:off x="20" y="10"/>
            <a:ext cx="12191980" cy="6857988"/>
          </a:xfrm>
          <a:prstGeom prst="rect">
            <a:avLst/>
          </a:prstGeom>
        </p:spPr>
      </p:pic>
      <p:sp>
        <p:nvSpPr>
          <p:cNvPr id="11" name="Rectangle 10">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37126" y="1419225"/>
            <a:ext cx="4320227" cy="2395117"/>
          </a:xfrm>
        </p:spPr>
        <p:txBody>
          <a:bodyPr>
            <a:normAutofit/>
          </a:bodyPr>
          <a:lstStyle/>
          <a:p>
            <a:pPr>
              <a:lnSpc>
                <a:spcPct val="90000"/>
              </a:lnSpc>
            </a:pPr>
            <a:r>
              <a:rPr lang="en-US" sz="3100">
                <a:solidFill>
                  <a:srgbClr val="FFFFFF"/>
                </a:solidFill>
                <a:cs typeface="Calibri Light"/>
              </a:rPr>
              <a:t>The Urban Tree Canopy of Washington, DC: Distribution of an Urban Resource</a:t>
            </a:r>
            <a:endParaRPr lang="en-US" sz="3100">
              <a:solidFill>
                <a:srgbClr val="FFFFFF"/>
              </a:solidFill>
            </a:endParaRPr>
          </a:p>
        </p:txBody>
      </p:sp>
      <p:sp>
        <p:nvSpPr>
          <p:cNvPr id="3" name="Subtitle 2"/>
          <p:cNvSpPr>
            <a:spLocks noGrp="1"/>
          </p:cNvSpPr>
          <p:nvPr>
            <p:ph type="subTitle" idx="1"/>
          </p:nvPr>
        </p:nvSpPr>
        <p:spPr>
          <a:xfrm>
            <a:off x="837126" y="3824577"/>
            <a:ext cx="4320228" cy="1614198"/>
          </a:xfrm>
        </p:spPr>
        <p:txBody>
          <a:bodyPr vert="horz" lIns="91440" tIns="45720" rIns="91440" bIns="45720" rtlCol="0">
            <a:normAutofit/>
          </a:bodyPr>
          <a:lstStyle/>
          <a:p>
            <a:r>
              <a:rPr lang="en-US" sz="1800">
                <a:solidFill>
                  <a:srgbClr val="FFFFFF">
                    <a:alpha val="75000"/>
                  </a:srgbClr>
                </a:solidFill>
                <a:cs typeface="Calibri"/>
              </a:rPr>
              <a:t>AIT 722: Fall 2021. Lensing, Willis</a:t>
            </a:r>
            <a:endParaRPr lang="en-US" sz="1800">
              <a:solidFill>
                <a:srgbClr val="FFFFFF">
                  <a:alpha val="75000"/>
                </a:srgbClr>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EBE1D-F163-4D92-AE72-8C9A2611B64F}"/>
              </a:ext>
            </a:extLst>
          </p:cNvPr>
          <p:cNvSpPr>
            <a:spLocks noGrp="1"/>
          </p:cNvSpPr>
          <p:nvPr>
            <p:ph type="title"/>
          </p:nvPr>
        </p:nvSpPr>
        <p:spPr>
          <a:xfrm>
            <a:off x="581192" y="702156"/>
            <a:ext cx="11029616" cy="1188720"/>
          </a:xfrm>
        </p:spPr>
        <p:txBody>
          <a:bodyPr>
            <a:normAutofit/>
          </a:bodyPr>
          <a:lstStyle/>
          <a:p>
            <a:r>
              <a:rPr lang="en-US"/>
              <a:t>Challenges</a:t>
            </a:r>
          </a:p>
        </p:txBody>
      </p:sp>
      <p:sp>
        <p:nvSpPr>
          <p:cNvPr id="36" name="Rectangle 24">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6">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0">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a of buildings at twilight">
            <a:extLst>
              <a:ext uri="{FF2B5EF4-FFF2-40B4-BE49-F238E27FC236}">
                <a16:creationId xmlns:a16="http://schemas.microsoft.com/office/drawing/2014/main" id="{E977C8F9-7586-49DD-949A-6F320C7DBF0E}"/>
              </a:ext>
            </a:extLst>
          </p:cNvPr>
          <p:cNvPicPr>
            <a:picLocks noChangeAspect="1"/>
          </p:cNvPicPr>
          <p:nvPr/>
        </p:nvPicPr>
        <p:blipFill rotWithShape="1">
          <a:blip r:embed="rId3"/>
          <a:srcRect r="8751" b="-3"/>
          <a:stretch/>
        </p:blipFill>
        <p:spPr>
          <a:xfrm>
            <a:off x="611392" y="2347105"/>
            <a:ext cx="5074920" cy="3712464"/>
          </a:xfrm>
          <a:prstGeom prst="rect">
            <a:avLst/>
          </a:prstGeom>
        </p:spPr>
      </p:pic>
      <p:sp>
        <p:nvSpPr>
          <p:cNvPr id="3" name="Content Placeholder 2">
            <a:extLst>
              <a:ext uri="{FF2B5EF4-FFF2-40B4-BE49-F238E27FC236}">
                <a16:creationId xmlns:a16="http://schemas.microsoft.com/office/drawing/2014/main" id="{9B55A9B5-A3BE-4324-9E77-43630DF51407}"/>
              </a:ext>
            </a:extLst>
          </p:cNvPr>
          <p:cNvSpPr>
            <a:spLocks noGrp="1"/>
          </p:cNvSpPr>
          <p:nvPr>
            <p:ph idx="1"/>
          </p:nvPr>
        </p:nvSpPr>
        <p:spPr>
          <a:xfrm>
            <a:off x="6340830" y="2340864"/>
            <a:ext cx="5269977" cy="3634486"/>
          </a:xfrm>
        </p:spPr>
        <p:txBody>
          <a:bodyPr>
            <a:normAutofit/>
          </a:bodyPr>
          <a:lstStyle/>
          <a:p>
            <a:pPr marL="305435" indent="-305435"/>
            <a:r>
              <a:rPr lang="en-US"/>
              <a:t>53 zip codes in the district, but not all of them are residential</a:t>
            </a:r>
          </a:p>
          <a:p>
            <a:pPr marL="305435" indent="-305435"/>
            <a:r>
              <a:rPr lang="en-US"/>
              <a:t>Combining different types of data</a:t>
            </a:r>
          </a:p>
          <a:p>
            <a:pPr marL="305435" indent="-305435"/>
            <a:r>
              <a:rPr lang="en-US"/>
              <a:t>Outdated tree canopy data (2015)</a:t>
            </a:r>
          </a:p>
          <a:p>
            <a:pPr marL="305435" indent="-305435"/>
            <a:r>
              <a:rPr lang="en-US"/>
              <a:t>Combining very granular data (tree data at the street level) with less granular census data at census block or zip code level</a:t>
            </a:r>
          </a:p>
          <a:p>
            <a:pPr marL="305435" indent="-305435"/>
            <a:endParaRPr lang="en-US"/>
          </a:p>
        </p:txBody>
      </p:sp>
    </p:spTree>
    <p:extLst>
      <p:ext uri="{BB962C8B-B14F-4D97-AF65-F5344CB8AC3E}">
        <p14:creationId xmlns:p14="http://schemas.microsoft.com/office/powerpoint/2010/main" val="2861962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8E32524-C966-44BD-9D22-983A16D884D1}"/>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Technology</a:t>
            </a:r>
          </a:p>
        </p:txBody>
      </p:sp>
      <p:sp>
        <p:nvSpPr>
          <p:cNvPr id="3" name="Content Placeholder 2">
            <a:extLst>
              <a:ext uri="{FF2B5EF4-FFF2-40B4-BE49-F238E27FC236}">
                <a16:creationId xmlns:a16="http://schemas.microsoft.com/office/drawing/2014/main" id="{64DC344B-A9A4-4C9D-B1E4-0C07EC537F86}"/>
              </a:ext>
            </a:extLst>
          </p:cNvPr>
          <p:cNvSpPr>
            <a:spLocks noGrp="1"/>
          </p:cNvSpPr>
          <p:nvPr>
            <p:ph idx="1"/>
          </p:nvPr>
        </p:nvSpPr>
        <p:spPr>
          <a:xfrm>
            <a:off x="4534935" y="1037968"/>
            <a:ext cx="6725899" cy="4820832"/>
          </a:xfrm>
        </p:spPr>
        <p:txBody>
          <a:bodyPr>
            <a:normAutofit fontScale="92500" lnSpcReduction="10000"/>
          </a:bodyPr>
          <a:lstStyle/>
          <a:p>
            <a:pPr marL="305435" indent="-305435"/>
            <a:r>
              <a:rPr lang="en-US"/>
              <a:t>Python</a:t>
            </a:r>
          </a:p>
          <a:p>
            <a:pPr marL="629920" lvl="1" indent="-305435"/>
            <a:r>
              <a:rPr lang="en-US"/>
              <a:t>Pandas</a:t>
            </a:r>
          </a:p>
          <a:p>
            <a:pPr marL="629920" lvl="1" indent="-305435"/>
            <a:r>
              <a:rPr lang="en-US" err="1"/>
              <a:t>Numpy</a:t>
            </a:r>
            <a:endParaRPr lang="en-US"/>
          </a:p>
          <a:p>
            <a:pPr marL="629920" lvl="1" indent="-305435"/>
            <a:r>
              <a:rPr lang="en-US" err="1"/>
              <a:t>GeoPandas</a:t>
            </a:r>
            <a:endParaRPr lang="en-US"/>
          </a:p>
          <a:p>
            <a:pPr marL="629920" lvl="1" indent="-305435"/>
            <a:r>
              <a:rPr lang="en-US" err="1"/>
              <a:t>GeoPlot</a:t>
            </a:r>
            <a:endParaRPr lang="en-US"/>
          </a:p>
          <a:p>
            <a:pPr marL="305435" indent="-305435"/>
            <a:r>
              <a:rPr lang="en-US" err="1"/>
              <a:t>Jupyter</a:t>
            </a:r>
            <a:r>
              <a:rPr lang="en-US"/>
              <a:t> Notebook</a:t>
            </a:r>
          </a:p>
          <a:p>
            <a:pPr marL="305435" indent="-305435"/>
            <a:r>
              <a:rPr lang="en-US"/>
              <a:t>Jekyll</a:t>
            </a:r>
          </a:p>
          <a:p>
            <a:pPr marL="305435" indent="-305435"/>
            <a:r>
              <a:rPr lang="en-US"/>
              <a:t>Git</a:t>
            </a:r>
          </a:p>
          <a:p>
            <a:pPr marL="305435" indent="-305435"/>
            <a:r>
              <a:rPr lang="en-US"/>
              <a:t>R, QGIS for Augmenting Visualization</a:t>
            </a:r>
          </a:p>
          <a:p>
            <a:pPr marL="305435" indent="-305435"/>
            <a:r>
              <a:rPr lang="en-US"/>
              <a:t>Data</a:t>
            </a:r>
          </a:p>
          <a:p>
            <a:pPr marL="629920" lvl="1" indent="-305435"/>
            <a:r>
              <a:rPr lang="en-US"/>
              <a:t>DC Open Data – CSV, Shape Files, </a:t>
            </a:r>
            <a:r>
              <a:rPr lang="en-US" err="1"/>
              <a:t>GeoJSON</a:t>
            </a:r>
            <a:endParaRPr lang="en-US"/>
          </a:p>
          <a:p>
            <a:pPr marL="629920" lvl="1" indent="-305435"/>
            <a:r>
              <a:rPr lang="en-US"/>
              <a:t>Census – CSV, API</a:t>
            </a:r>
          </a:p>
          <a:p>
            <a:pPr marL="629920" lvl="1" indent="-305435"/>
            <a:r>
              <a:rPr lang="en-US"/>
              <a:t>Less likely, but possible: Natural Earth Data, ESRI ArcGIS Living Atlas, NOAA Weather, NASA SEDAC </a:t>
            </a:r>
          </a:p>
        </p:txBody>
      </p:sp>
    </p:spTree>
    <p:extLst>
      <p:ext uri="{BB962C8B-B14F-4D97-AF65-F5344CB8AC3E}">
        <p14:creationId xmlns:p14="http://schemas.microsoft.com/office/powerpoint/2010/main" val="100272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3B8DB28-FA7D-4C33-BBA2-6D73D0156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utumn aspen tree forest">
            <a:extLst>
              <a:ext uri="{FF2B5EF4-FFF2-40B4-BE49-F238E27FC236}">
                <a16:creationId xmlns:a16="http://schemas.microsoft.com/office/drawing/2014/main" id="{370BE1E6-A0AB-475E-B133-60C78898BF7B}"/>
              </a:ext>
            </a:extLst>
          </p:cNvPr>
          <p:cNvPicPr>
            <a:picLocks noChangeAspect="1"/>
          </p:cNvPicPr>
          <p:nvPr/>
        </p:nvPicPr>
        <p:blipFill rotWithShape="1">
          <a:blip r:embed="rId3"/>
          <a:srcRect t="4542" r="18383" b="4547"/>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64FF5A0-304A-44DA-A4D4-A1E66D92F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750722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D43769B-7D6E-4E76-B810-BEC3B774B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597643"/>
            <a:ext cx="7503665" cy="5794689"/>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594EFBD-E258-4CB0-82A0-5ABCEDC21B75}"/>
              </a:ext>
            </a:extLst>
          </p:cNvPr>
          <p:cNvSpPr>
            <a:spLocks noGrp="1"/>
          </p:cNvSpPr>
          <p:nvPr>
            <p:ph type="title"/>
          </p:nvPr>
        </p:nvSpPr>
        <p:spPr>
          <a:xfrm>
            <a:off x="673856" y="1131195"/>
            <a:ext cx="7034288" cy="1247938"/>
          </a:xfrm>
        </p:spPr>
        <p:txBody>
          <a:bodyPr anchor="ctr">
            <a:normAutofit/>
          </a:bodyPr>
          <a:lstStyle/>
          <a:p>
            <a:r>
              <a:rPr lang="en-US">
                <a:solidFill>
                  <a:srgbClr val="FFFFFF"/>
                </a:solidFill>
                <a:ea typeface="+mj-lt"/>
                <a:cs typeface="+mj-lt"/>
              </a:rPr>
              <a:t>LAYOUT AND ONLINE PRESENTATION</a:t>
            </a:r>
          </a:p>
        </p:txBody>
      </p:sp>
    </p:spTree>
    <p:extLst>
      <p:ext uri="{BB962C8B-B14F-4D97-AF65-F5344CB8AC3E}">
        <p14:creationId xmlns:p14="http://schemas.microsoft.com/office/powerpoint/2010/main" val="16629235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C176-63E8-4C76-BA0B-8F0065CA3172}"/>
              </a:ext>
            </a:extLst>
          </p:cNvPr>
          <p:cNvSpPr>
            <a:spLocks noGrp="1"/>
          </p:cNvSpPr>
          <p:nvPr>
            <p:ph type="title"/>
          </p:nvPr>
        </p:nvSpPr>
        <p:spPr/>
        <p:txBody>
          <a:bodyPr/>
          <a:lstStyle/>
          <a:p>
            <a:r>
              <a:rPr lang="en-US"/>
              <a:t>The Elements of Our Website</a:t>
            </a:r>
          </a:p>
        </p:txBody>
      </p:sp>
      <p:sp>
        <p:nvSpPr>
          <p:cNvPr id="3" name="Content Placeholder 2">
            <a:extLst>
              <a:ext uri="{FF2B5EF4-FFF2-40B4-BE49-F238E27FC236}">
                <a16:creationId xmlns:a16="http://schemas.microsoft.com/office/drawing/2014/main" id="{57988680-ADF4-41E7-9E41-670D0F8FB220}"/>
              </a:ext>
            </a:extLst>
          </p:cNvPr>
          <p:cNvSpPr>
            <a:spLocks noGrp="1"/>
          </p:cNvSpPr>
          <p:nvPr>
            <p:ph idx="1"/>
          </p:nvPr>
        </p:nvSpPr>
        <p:spPr/>
        <p:txBody>
          <a:bodyPr/>
          <a:lstStyle/>
          <a:p>
            <a:pPr marL="305435" indent="-305435"/>
            <a:r>
              <a:rPr lang="en-US"/>
              <a:t>Our website incorporates the following key elements:</a:t>
            </a:r>
          </a:p>
          <a:p>
            <a:pPr marL="305435" indent="-305435"/>
            <a:r>
              <a:rPr lang="en-US"/>
              <a:t>Background on the problem</a:t>
            </a:r>
          </a:p>
          <a:p>
            <a:pPr marL="305435" indent="-305435"/>
            <a:r>
              <a:rPr lang="en-US"/>
              <a:t>Findings</a:t>
            </a:r>
          </a:p>
          <a:p>
            <a:pPr marL="629920" lvl="1" indent="-305435"/>
            <a:r>
              <a:rPr lang="en-US"/>
              <a:t>Research results</a:t>
            </a:r>
          </a:p>
          <a:p>
            <a:pPr marL="629920" lvl="1" indent="-305435"/>
            <a:r>
              <a:rPr lang="en-US"/>
              <a:t>Visualization of key findings</a:t>
            </a:r>
          </a:p>
          <a:p>
            <a:pPr marL="629920" lvl="1" indent="-305435"/>
            <a:r>
              <a:rPr lang="en-US"/>
              <a:t>Geospatial component incorporating different views</a:t>
            </a:r>
          </a:p>
          <a:p>
            <a:pPr marL="629920" lvl="1" indent="-305435"/>
            <a:r>
              <a:rPr lang="en-US"/>
              <a:t>Some degree of interactive visualization</a:t>
            </a:r>
          </a:p>
          <a:p>
            <a:pPr marL="305435" indent="-305435"/>
            <a:r>
              <a:rPr lang="en-US"/>
              <a:t>Links to additional resources</a:t>
            </a:r>
          </a:p>
          <a:p>
            <a:pPr marL="305435" indent="-305435"/>
            <a:endParaRPr lang="en-US"/>
          </a:p>
        </p:txBody>
      </p:sp>
    </p:spTree>
    <p:extLst>
      <p:ext uri="{BB962C8B-B14F-4D97-AF65-F5344CB8AC3E}">
        <p14:creationId xmlns:p14="http://schemas.microsoft.com/office/powerpoint/2010/main" val="1539364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F7F2B-FE03-4CE3-8E71-419C22256209}"/>
              </a:ext>
            </a:extLst>
          </p:cNvPr>
          <p:cNvSpPr>
            <a:spLocks noGrp="1"/>
          </p:cNvSpPr>
          <p:nvPr>
            <p:ph type="title"/>
          </p:nvPr>
        </p:nvSpPr>
        <p:spPr/>
        <p:txBody>
          <a:bodyPr/>
          <a:lstStyle/>
          <a:p>
            <a:r>
              <a:rPr lang="en-US"/>
              <a:t>Wireframes</a:t>
            </a:r>
          </a:p>
        </p:txBody>
      </p:sp>
      <p:sp>
        <p:nvSpPr>
          <p:cNvPr id="3" name="Content Placeholder 2">
            <a:extLst>
              <a:ext uri="{FF2B5EF4-FFF2-40B4-BE49-F238E27FC236}">
                <a16:creationId xmlns:a16="http://schemas.microsoft.com/office/drawing/2014/main" id="{4AA5C3E5-075F-480D-85BB-C84C148FFF85}"/>
              </a:ext>
            </a:extLst>
          </p:cNvPr>
          <p:cNvSpPr>
            <a:spLocks noGrp="1"/>
          </p:cNvSpPr>
          <p:nvPr>
            <p:ph idx="1"/>
          </p:nvPr>
        </p:nvSpPr>
        <p:spPr/>
        <p:txBody>
          <a:bodyPr/>
          <a:lstStyle/>
          <a:p>
            <a:pPr marL="0" indent="0">
              <a:buNone/>
            </a:pPr>
            <a:r>
              <a:rPr lang="en-US"/>
              <a:t>On the following pages, we will share our website organization. We will also show wireframes for our proposed website to:</a:t>
            </a:r>
          </a:p>
          <a:p>
            <a:pPr marL="305435" indent="-305435"/>
            <a:r>
              <a:rPr lang="en-US"/>
              <a:t>Communicate the direction of the website for feedback</a:t>
            </a:r>
          </a:p>
          <a:p>
            <a:pPr marL="305435" indent="-305435"/>
            <a:r>
              <a:rPr lang="en-US">
                <a:ea typeface="+mn-lt"/>
                <a:cs typeface="+mn-lt"/>
              </a:rPr>
              <a:t>Provide a description of how our research question and results may be shared through a web-based visualization and report</a:t>
            </a:r>
          </a:p>
          <a:p>
            <a:pPr marL="305435" indent="-305435"/>
            <a:endParaRPr lang="en-US"/>
          </a:p>
          <a:p>
            <a:pPr marL="305435" indent="-305435"/>
            <a:endParaRPr lang="en-US"/>
          </a:p>
        </p:txBody>
      </p:sp>
    </p:spTree>
    <p:extLst>
      <p:ext uri="{BB962C8B-B14F-4D97-AF65-F5344CB8AC3E}">
        <p14:creationId xmlns:p14="http://schemas.microsoft.com/office/powerpoint/2010/main" val="164180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5A71-93DD-4DCB-8E37-157CBCC838EF}"/>
              </a:ext>
            </a:extLst>
          </p:cNvPr>
          <p:cNvSpPr>
            <a:spLocks noGrp="1"/>
          </p:cNvSpPr>
          <p:nvPr>
            <p:ph type="title"/>
          </p:nvPr>
        </p:nvSpPr>
        <p:spPr>
          <a:xfrm>
            <a:off x="581192" y="702156"/>
            <a:ext cx="11039913" cy="519396"/>
          </a:xfrm>
        </p:spPr>
        <p:txBody>
          <a:bodyPr/>
          <a:lstStyle/>
          <a:p>
            <a:r>
              <a:rPr lang="en-US"/>
              <a:t>Site Map</a:t>
            </a:r>
          </a:p>
        </p:txBody>
      </p:sp>
      <p:pic>
        <p:nvPicPr>
          <p:cNvPr id="4" name="Picture 4" descr="Diagram&#10;&#10;Description automatically generated">
            <a:extLst>
              <a:ext uri="{FF2B5EF4-FFF2-40B4-BE49-F238E27FC236}">
                <a16:creationId xmlns:a16="http://schemas.microsoft.com/office/drawing/2014/main" id="{21290772-7C10-40AF-8C46-362B4FA1AB55}"/>
              </a:ext>
            </a:extLst>
          </p:cNvPr>
          <p:cNvPicPr>
            <a:picLocks noGrp="1" noChangeAspect="1"/>
          </p:cNvPicPr>
          <p:nvPr>
            <p:ph idx="1"/>
          </p:nvPr>
        </p:nvPicPr>
        <p:blipFill>
          <a:blip r:embed="rId2"/>
          <a:stretch>
            <a:fillRect/>
          </a:stretch>
        </p:blipFill>
        <p:spPr>
          <a:xfrm>
            <a:off x="502233" y="1583442"/>
            <a:ext cx="11131088" cy="4575352"/>
          </a:xfrm>
        </p:spPr>
      </p:pic>
    </p:spTree>
    <p:extLst>
      <p:ext uri="{BB962C8B-B14F-4D97-AF65-F5344CB8AC3E}">
        <p14:creationId xmlns:p14="http://schemas.microsoft.com/office/powerpoint/2010/main" val="98758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Text&#10;&#10;Description automatically generated">
            <a:extLst>
              <a:ext uri="{FF2B5EF4-FFF2-40B4-BE49-F238E27FC236}">
                <a16:creationId xmlns:a16="http://schemas.microsoft.com/office/drawing/2014/main" id="{CBDEBCCD-CCCF-457A-8044-CA7E29BDD179}"/>
              </a:ext>
            </a:extLst>
          </p:cNvPr>
          <p:cNvPicPr>
            <a:picLocks noGrp="1" noChangeAspect="1"/>
          </p:cNvPicPr>
          <p:nvPr>
            <p:ph idx="1"/>
          </p:nvPr>
        </p:nvPicPr>
        <p:blipFill>
          <a:blip r:embed="rId2"/>
          <a:stretch>
            <a:fillRect/>
          </a:stretch>
        </p:blipFill>
        <p:spPr>
          <a:xfrm>
            <a:off x="344118" y="19838"/>
            <a:ext cx="11498257" cy="6837387"/>
          </a:xfrm>
        </p:spPr>
      </p:pic>
    </p:spTree>
    <p:extLst>
      <p:ext uri="{BB962C8B-B14F-4D97-AF65-F5344CB8AC3E}">
        <p14:creationId xmlns:p14="http://schemas.microsoft.com/office/powerpoint/2010/main" val="2284589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5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7F5F9-D1FE-4458-886A-C6FBD314FBDD}"/>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a:t>Menu Structure: </a:t>
            </a:r>
            <a:br>
              <a:rPr lang="en-US"/>
            </a:br>
            <a:r>
              <a:rPr lang="en-US"/>
              <a:t>Background, Motivation,</a:t>
            </a:r>
            <a:br>
              <a:rPr lang="en-US"/>
            </a:br>
            <a:r>
              <a:rPr lang="en-US"/>
              <a:t>and Results</a:t>
            </a:r>
          </a:p>
        </p:txBody>
      </p:sp>
      <p:sp>
        <p:nvSpPr>
          <p:cNvPr id="84" name="Rectangle 6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6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6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208880D4-1345-4F0C-BFD5-2E362527C02D}"/>
              </a:ext>
            </a:extLst>
          </p:cNvPr>
          <p:cNvSpPr txBox="1"/>
          <p:nvPr/>
        </p:nvSpPr>
        <p:spPr>
          <a:xfrm>
            <a:off x="4561870" y="800930"/>
            <a:ext cx="7183597" cy="225639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This organization of content is engaging and logical for addressing our S&amp;CC question. It is modular and organized in a left-to-right manner from "start" to "conclusion."</a:t>
            </a: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Content flows from general to more specific, with room for "deeper dives" into other research ("Learn More") and more about the tree canopy.</a:t>
            </a:r>
          </a:p>
        </p:txBody>
      </p:sp>
      <p:pic>
        <p:nvPicPr>
          <p:cNvPr id="8" name="Picture 4" descr="Diagram&#10;&#10;Description automatically generated">
            <a:extLst>
              <a:ext uri="{FF2B5EF4-FFF2-40B4-BE49-F238E27FC236}">
                <a16:creationId xmlns:a16="http://schemas.microsoft.com/office/drawing/2014/main" id="{C45874F7-88E9-47D9-90B2-0A32F82A07E4}"/>
              </a:ext>
            </a:extLst>
          </p:cNvPr>
          <p:cNvPicPr>
            <a:picLocks noGrp="1" noChangeAspect="1"/>
          </p:cNvPicPr>
          <p:nvPr>
            <p:ph idx="1"/>
          </p:nvPr>
        </p:nvPicPr>
        <p:blipFill>
          <a:blip r:embed="rId2"/>
          <a:stretch>
            <a:fillRect/>
          </a:stretch>
        </p:blipFill>
        <p:spPr>
          <a:xfrm>
            <a:off x="1894076" y="3261798"/>
            <a:ext cx="8405313" cy="3046926"/>
          </a:xfrm>
          <a:prstGeom prst="rect">
            <a:avLst/>
          </a:prstGeom>
        </p:spPr>
      </p:pic>
    </p:spTree>
    <p:extLst>
      <p:ext uri="{BB962C8B-B14F-4D97-AF65-F5344CB8AC3E}">
        <p14:creationId xmlns:p14="http://schemas.microsoft.com/office/powerpoint/2010/main" val="3889920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C3F61-1C8D-40A5-A6E6-72A4D2784C0B}"/>
              </a:ext>
            </a:extLst>
          </p:cNvPr>
          <p:cNvSpPr>
            <a:spLocks noGrp="1"/>
          </p:cNvSpPr>
          <p:nvPr>
            <p:ph type="title"/>
          </p:nvPr>
        </p:nvSpPr>
        <p:spPr/>
        <p:txBody>
          <a:bodyPr/>
          <a:lstStyle/>
          <a:p>
            <a:r>
              <a:rPr lang="en-US"/>
              <a:t>Site Organization is Driven by Questions</a:t>
            </a:r>
          </a:p>
        </p:txBody>
      </p:sp>
      <p:sp>
        <p:nvSpPr>
          <p:cNvPr id="3" name="Content Placeholder 2">
            <a:extLst>
              <a:ext uri="{FF2B5EF4-FFF2-40B4-BE49-F238E27FC236}">
                <a16:creationId xmlns:a16="http://schemas.microsoft.com/office/drawing/2014/main" id="{42F60E09-2B5D-4EE6-A158-9C93A14DAC0B}"/>
              </a:ext>
            </a:extLst>
          </p:cNvPr>
          <p:cNvSpPr>
            <a:spLocks noGrp="1"/>
          </p:cNvSpPr>
          <p:nvPr>
            <p:ph idx="1"/>
          </p:nvPr>
        </p:nvSpPr>
        <p:spPr/>
        <p:txBody>
          <a:bodyPr/>
          <a:lstStyle/>
          <a:p>
            <a:pPr marL="0" indent="0">
              <a:buNone/>
            </a:pPr>
            <a:r>
              <a:rPr lang="en-US"/>
              <a:t>Each top-level page addresses a stated </a:t>
            </a:r>
            <a:r>
              <a:rPr lang="en-US" i="1"/>
              <a:t>or implicit </a:t>
            </a:r>
            <a:r>
              <a:rPr lang="en-US"/>
              <a:t>question:</a:t>
            </a:r>
          </a:p>
          <a:p>
            <a:pPr marL="305435" indent="-305435"/>
            <a:r>
              <a:rPr lang="en-US"/>
              <a:t>What is the website about? What S&amp;CC problem are you exploring? ("Project Background")</a:t>
            </a:r>
          </a:p>
          <a:p>
            <a:pPr marL="305435" indent="-305435"/>
            <a:r>
              <a:rPr lang="en-US"/>
              <a:t>What is the Urban Tree Canopy (UTC)? ("Urban Tree Canopy")</a:t>
            </a:r>
          </a:p>
          <a:p>
            <a:pPr marL="305435" indent="-305435"/>
            <a:r>
              <a:rPr lang="en-US"/>
              <a:t>So what? Why should I care? Why is it important? ("Benefits")</a:t>
            </a:r>
          </a:p>
          <a:p>
            <a:pPr marL="305435" indent="-305435"/>
            <a:r>
              <a:rPr lang="en-US"/>
              <a:t>What are the results of the analysis? If there are major benefits from the UTC, then is the distribution equitable? ("Results")</a:t>
            </a:r>
          </a:p>
          <a:p>
            <a:pPr marL="305435" indent="-305435"/>
            <a:r>
              <a:rPr lang="en-US"/>
              <a:t>Where can I learn more? ("Learn More")</a:t>
            </a:r>
          </a:p>
        </p:txBody>
      </p:sp>
    </p:spTree>
    <p:extLst>
      <p:ext uri="{BB962C8B-B14F-4D97-AF65-F5344CB8AC3E}">
        <p14:creationId xmlns:p14="http://schemas.microsoft.com/office/powerpoint/2010/main" val="1901576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C8506-EF18-4F12-94B4-824D650BC8C1}"/>
              </a:ext>
            </a:extLst>
          </p:cNvPr>
          <p:cNvSpPr>
            <a:spLocks noGrp="1"/>
          </p:cNvSpPr>
          <p:nvPr>
            <p:ph type="title"/>
          </p:nvPr>
        </p:nvSpPr>
        <p:spPr>
          <a:xfrm>
            <a:off x="4382724" y="702156"/>
            <a:ext cx="7225075" cy="1013800"/>
          </a:xfrm>
        </p:spPr>
        <p:txBody>
          <a:bodyPr>
            <a:normAutofit/>
          </a:bodyPr>
          <a:lstStyle/>
          <a:p>
            <a:r>
              <a:rPr lang="en-US">
                <a:solidFill>
                  <a:schemeClr val="tx2"/>
                </a:solidFill>
              </a:rPr>
              <a:t>Important Website Elements</a:t>
            </a:r>
          </a:p>
        </p:txBody>
      </p:sp>
      <p:sp>
        <p:nvSpPr>
          <p:cNvPr id="35" name="Rectangle 2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Map&#10;&#10;Description automatically generated">
            <a:extLst>
              <a:ext uri="{FF2B5EF4-FFF2-40B4-BE49-F238E27FC236}">
                <a16:creationId xmlns:a16="http://schemas.microsoft.com/office/drawing/2014/main" id="{9B8D6584-8AE1-4868-81D6-D8504B53B9B3}"/>
              </a:ext>
            </a:extLst>
          </p:cNvPr>
          <p:cNvPicPr>
            <a:picLocks noChangeAspect="1"/>
          </p:cNvPicPr>
          <p:nvPr/>
        </p:nvPicPr>
        <p:blipFill rotWithShape="1">
          <a:blip r:embed="rId2"/>
          <a:srcRect l="30510" r="14814" b="-1"/>
          <a:stretch/>
        </p:blipFill>
        <p:spPr>
          <a:xfrm>
            <a:off x="446534" y="601201"/>
            <a:ext cx="3703320" cy="5774200"/>
          </a:xfrm>
          <a:prstGeom prst="rect">
            <a:avLst/>
          </a:prstGeom>
        </p:spPr>
      </p:pic>
      <p:sp>
        <p:nvSpPr>
          <p:cNvPr id="3" name="Content Placeholder 2">
            <a:extLst>
              <a:ext uri="{FF2B5EF4-FFF2-40B4-BE49-F238E27FC236}">
                <a16:creationId xmlns:a16="http://schemas.microsoft.com/office/drawing/2014/main" id="{2E58D0D1-4590-4CE7-9F6F-24A72588F204}"/>
              </a:ext>
            </a:extLst>
          </p:cNvPr>
          <p:cNvSpPr>
            <a:spLocks noGrp="1"/>
          </p:cNvSpPr>
          <p:nvPr>
            <p:ph idx="1"/>
          </p:nvPr>
        </p:nvSpPr>
        <p:spPr>
          <a:xfrm>
            <a:off x="4382726" y="1896533"/>
            <a:ext cx="6878108" cy="3962266"/>
          </a:xfrm>
        </p:spPr>
        <p:txBody>
          <a:bodyPr>
            <a:normAutofit fontScale="92500"/>
          </a:bodyPr>
          <a:lstStyle/>
          <a:p>
            <a:pPr marL="305435" indent="-305435">
              <a:lnSpc>
                <a:spcPct val="90000"/>
              </a:lnSpc>
            </a:pPr>
            <a:r>
              <a:rPr lang="en-US" sz="1500" b="1"/>
              <a:t>Geospatial</a:t>
            </a:r>
          </a:p>
          <a:p>
            <a:pPr marL="629920" lvl="1" indent="-305435">
              <a:lnSpc>
                <a:spcPct val="90000"/>
              </a:lnSpc>
            </a:pPr>
            <a:r>
              <a:rPr lang="en-US" sz="1500"/>
              <a:t>Our data are primarily geospatial, so we expect our site will need to provide appropriate visualization of our data and results.</a:t>
            </a:r>
          </a:p>
          <a:p>
            <a:pPr marL="305435" indent="-305435">
              <a:lnSpc>
                <a:spcPct val="90000"/>
              </a:lnSpc>
            </a:pPr>
            <a:r>
              <a:rPr lang="en-US" sz="1500" b="1"/>
              <a:t>Problem Statement and Background</a:t>
            </a:r>
          </a:p>
          <a:p>
            <a:pPr marL="629920" lvl="1" indent="-305435">
              <a:lnSpc>
                <a:spcPct val="90000"/>
              </a:lnSpc>
            </a:pPr>
            <a:r>
              <a:rPr lang="en-US" sz="1500"/>
              <a:t>The Urban Tree Canopy and the connection to S&amp;CC problems needs to be made. We cannot expect a visitor to have prior knowledge. Further, the connection and importance of the question of equitable access must be motivated.</a:t>
            </a:r>
          </a:p>
          <a:p>
            <a:pPr marL="305435" indent="-305435">
              <a:lnSpc>
                <a:spcPct val="90000"/>
              </a:lnSpc>
            </a:pPr>
            <a:r>
              <a:rPr lang="en-US" sz="1500" b="1"/>
              <a:t>Not Static</a:t>
            </a:r>
          </a:p>
          <a:p>
            <a:pPr marL="629920" lvl="1" indent="-305435">
              <a:lnSpc>
                <a:spcPct val="90000"/>
              </a:lnSpc>
            </a:pPr>
            <a:r>
              <a:rPr lang="en-US" sz="1500"/>
              <a:t>Although an interactive capability is not required, we will explore options for incorporating interactivity directly into aspects of visualizing the data. Minimally, we will offer static content in sufficient detail to address our S&amp;CC problem.</a:t>
            </a:r>
          </a:p>
          <a:p>
            <a:pPr marL="305435" indent="-305435">
              <a:lnSpc>
                <a:spcPct val="90000"/>
              </a:lnSpc>
            </a:pPr>
            <a:r>
              <a:rPr lang="en-US" sz="1500" b="1" i="1"/>
              <a:t>Why will our site be better than typical blogs or websites? </a:t>
            </a:r>
          </a:p>
          <a:p>
            <a:pPr marL="629920" lvl="1" indent="-305435">
              <a:lnSpc>
                <a:spcPct val="90000"/>
              </a:lnSpc>
            </a:pPr>
            <a:r>
              <a:rPr lang="en-US" sz="1500"/>
              <a:t>We expect it will be because of combination of relevant high-quality content thoughtfully presented with appropriate visualization to explain the problem, our approach, and the results.</a:t>
            </a:r>
          </a:p>
        </p:txBody>
      </p:sp>
    </p:spTree>
    <p:extLst>
      <p:ext uri="{BB962C8B-B14F-4D97-AF65-F5344CB8AC3E}">
        <p14:creationId xmlns:p14="http://schemas.microsoft.com/office/powerpoint/2010/main" val="383771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82F819E-96C1-426B-A599-46FE322A7F3B}"/>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Research Question</a:t>
            </a:r>
          </a:p>
        </p:txBody>
      </p:sp>
      <p:sp>
        <p:nvSpPr>
          <p:cNvPr id="3" name="Content Placeholder 2">
            <a:extLst>
              <a:ext uri="{FF2B5EF4-FFF2-40B4-BE49-F238E27FC236}">
                <a16:creationId xmlns:a16="http://schemas.microsoft.com/office/drawing/2014/main" id="{54E13FDB-186A-40AF-A77C-D405295794BF}"/>
              </a:ext>
            </a:extLst>
          </p:cNvPr>
          <p:cNvSpPr>
            <a:spLocks noGrp="1"/>
          </p:cNvSpPr>
          <p:nvPr>
            <p:ph idx="1"/>
          </p:nvPr>
        </p:nvSpPr>
        <p:spPr>
          <a:xfrm>
            <a:off x="4534935" y="1037968"/>
            <a:ext cx="6725899" cy="4820832"/>
          </a:xfrm>
        </p:spPr>
        <p:txBody>
          <a:bodyPr>
            <a:normAutofit/>
          </a:bodyPr>
          <a:lstStyle/>
          <a:p>
            <a:pPr marL="0" indent="0">
              <a:buNone/>
            </a:pPr>
            <a:r>
              <a:rPr lang="en-US" sz="3200" i="1"/>
              <a:t>Is the urban tree canopy in Washington, DC, equitably distributed? </a:t>
            </a:r>
          </a:p>
          <a:p>
            <a:pPr marL="0" indent="0">
              <a:buNone/>
            </a:pPr>
            <a:endParaRPr lang="en-US" sz="3200" i="1"/>
          </a:p>
        </p:txBody>
      </p:sp>
    </p:spTree>
    <p:extLst>
      <p:ext uri="{BB962C8B-B14F-4D97-AF65-F5344CB8AC3E}">
        <p14:creationId xmlns:p14="http://schemas.microsoft.com/office/powerpoint/2010/main" val="4118120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4E2FED3-E683-483D-8D0C-75463129F2DD}"/>
              </a:ext>
            </a:extLst>
          </p:cNvPr>
          <p:cNvSpPr>
            <a:spLocks noGrp="1"/>
          </p:cNvSpPr>
          <p:nvPr>
            <p:ph type="title"/>
          </p:nvPr>
        </p:nvSpPr>
        <p:spPr>
          <a:xfrm>
            <a:off x="609906" y="702155"/>
            <a:ext cx="3568661" cy="1269713"/>
          </a:xfrm>
        </p:spPr>
        <p:txBody>
          <a:bodyPr vert="horz" lIns="91440" tIns="45720" rIns="91440" bIns="45720" rtlCol="0" anchor="b">
            <a:normAutofit/>
          </a:bodyPr>
          <a:lstStyle/>
          <a:p>
            <a:pPr>
              <a:lnSpc>
                <a:spcPct val="90000"/>
              </a:lnSpc>
            </a:pPr>
            <a:r>
              <a:rPr lang="en-US"/>
              <a:t>Home Page &amp; Project Background </a:t>
            </a:r>
          </a:p>
        </p:txBody>
      </p:sp>
      <p:sp>
        <p:nvSpPr>
          <p:cNvPr id="18" name="Rectangle 1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09B5B4-1514-47DD-8376-78E24EFCA679}"/>
              </a:ext>
            </a:extLst>
          </p:cNvPr>
          <p:cNvSpPr txBox="1">
            <a:spLocks/>
          </p:cNvSpPr>
          <p:nvPr/>
        </p:nvSpPr>
        <p:spPr>
          <a:xfrm>
            <a:off x="609906" y="2340864"/>
            <a:ext cx="3568661"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90000"/>
              </a:lnSpc>
              <a:buNone/>
            </a:pPr>
            <a:r>
              <a:rPr lang="en-US" sz="1500" b="1"/>
              <a:t>Location: </a:t>
            </a:r>
            <a:r>
              <a:rPr lang="en-US" sz="1500"/>
              <a:t>Home and Project Background</a:t>
            </a:r>
            <a:endParaRPr lang="en-US"/>
          </a:p>
          <a:p>
            <a:pPr marL="0" indent="0">
              <a:lnSpc>
                <a:spcPct val="90000"/>
              </a:lnSpc>
            </a:pPr>
            <a:endParaRPr lang="en-US" sz="1500"/>
          </a:p>
          <a:p>
            <a:pPr marL="305435" indent="-305435">
              <a:lnSpc>
                <a:spcPct val="90000"/>
              </a:lnSpc>
            </a:pPr>
            <a:r>
              <a:rPr lang="en-US" sz="1500"/>
              <a:t>The Home and Project Background pages will be the same. This page provides background on the S&amp;CC problem. </a:t>
            </a:r>
          </a:p>
          <a:p>
            <a:pPr marL="305435" indent="-305435">
              <a:lnSpc>
                <a:spcPct val="90000"/>
              </a:lnSpc>
            </a:pPr>
            <a:r>
              <a:rPr lang="en-US" sz="1500" b="1"/>
              <a:t>Visuals: </a:t>
            </a:r>
            <a:r>
              <a:rPr lang="en-US" sz="1500"/>
              <a:t>visual interest suggesting the combination of urban features from Washington, DC, and the tree canopy. </a:t>
            </a:r>
          </a:p>
          <a:p>
            <a:pPr marL="305435" indent="-305435">
              <a:lnSpc>
                <a:spcPct val="90000"/>
              </a:lnSpc>
            </a:pPr>
            <a:r>
              <a:rPr lang="en-US" sz="1500" b="1"/>
              <a:t>Content:</a:t>
            </a:r>
            <a:r>
              <a:rPr lang="en-US" sz="1500"/>
              <a:t> An overview of the project – a readable "abstract" of the effort and results.</a:t>
            </a:r>
          </a:p>
        </p:txBody>
      </p:sp>
      <p:pic>
        <p:nvPicPr>
          <p:cNvPr id="4" name="Picture 4" descr="A picture containing diagram&#10;&#10;Description automatically generated">
            <a:extLst>
              <a:ext uri="{FF2B5EF4-FFF2-40B4-BE49-F238E27FC236}">
                <a16:creationId xmlns:a16="http://schemas.microsoft.com/office/drawing/2014/main" id="{460EDF30-38FF-40AE-955B-54961DDD681C}"/>
              </a:ext>
            </a:extLst>
          </p:cNvPr>
          <p:cNvPicPr>
            <a:picLocks noChangeAspect="1"/>
          </p:cNvPicPr>
          <p:nvPr/>
        </p:nvPicPr>
        <p:blipFill>
          <a:blip r:embed="rId2"/>
          <a:stretch>
            <a:fillRect/>
          </a:stretch>
        </p:blipFill>
        <p:spPr>
          <a:xfrm>
            <a:off x="4654296" y="1057180"/>
            <a:ext cx="6735272" cy="4563146"/>
          </a:xfrm>
          <a:prstGeom prst="rect">
            <a:avLst/>
          </a:prstGeom>
        </p:spPr>
      </p:pic>
    </p:spTree>
    <p:extLst>
      <p:ext uri="{BB962C8B-B14F-4D97-AF65-F5344CB8AC3E}">
        <p14:creationId xmlns:p14="http://schemas.microsoft.com/office/powerpoint/2010/main" val="1849950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3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2">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4E2FED3-E683-483D-8D0C-75463129F2DD}"/>
              </a:ext>
            </a:extLst>
          </p:cNvPr>
          <p:cNvSpPr>
            <a:spLocks noGrp="1"/>
          </p:cNvSpPr>
          <p:nvPr>
            <p:ph type="title"/>
          </p:nvPr>
        </p:nvSpPr>
        <p:spPr>
          <a:xfrm>
            <a:off x="672280" y="944752"/>
            <a:ext cx="3259016" cy="1462692"/>
          </a:xfrm>
        </p:spPr>
        <p:txBody>
          <a:bodyPr vert="horz" lIns="91440" tIns="45720" rIns="91440" bIns="45720" rtlCol="0" anchor="b">
            <a:normAutofit/>
          </a:bodyPr>
          <a:lstStyle/>
          <a:p>
            <a:r>
              <a:rPr lang="en-US" b="0" kern="1200" cap="all">
                <a:solidFill>
                  <a:srgbClr val="FFFFFF"/>
                </a:solidFill>
                <a:latin typeface="+mj-lt"/>
                <a:ea typeface="+mj-ea"/>
                <a:cs typeface="+mj-cs"/>
              </a:rPr>
              <a:t>The Urban Tree Canopy</a:t>
            </a:r>
          </a:p>
        </p:txBody>
      </p:sp>
      <p:sp>
        <p:nvSpPr>
          <p:cNvPr id="35" name="Rectangle 34">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09B5B4-1514-47DD-8376-78E24EFCA679}"/>
              </a:ext>
            </a:extLst>
          </p:cNvPr>
          <p:cNvSpPr txBox="1">
            <a:spLocks/>
          </p:cNvSpPr>
          <p:nvPr/>
        </p:nvSpPr>
        <p:spPr>
          <a:xfrm>
            <a:off x="671513" y="2536031"/>
            <a:ext cx="3123783" cy="3671936"/>
          </a:xfrm>
          <a:prstGeom prst="rect">
            <a:avLst/>
          </a:prstGeom>
        </p:spPr>
        <p:txBody>
          <a:bodyPr vert="horz" lIns="91440" tIns="45720" rIns="91440" bIns="45720" rtlCol="0" anchor="t">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a:solidFill>
                  <a:srgbClr val="FFFFFF"/>
                </a:solidFill>
              </a:rPr>
              <a:t>Location: What is the Urban Tree Canopy?</a:t>
            </a:r>
            <a:endParaRPr lang="en-US">
              <a:solidFill>
                <a:srgbClr val="FFFFFF"/>
              </a:solidFill>
            </a:endParaRPr>
          </a:p>
          <a:p>
            <a:pPr marL="0" indent="0"/>
            <a:endParaRPr lang="en-US">
              <a:solidFill>
                <a:srgbClr val="FFFFFF"/>
              </a:solidFill>
            </a:endParaRPr>
          </a:p>
          <a:p>
            <a:pPr marL="305435" indent="-305435"/>
            <a:r>
              <a:rPr lang="en-US">
                <a:solidFill>
                  <a:srgbClr val="FFFFFF"/>
                </a:solidFill>
              </a:rPr>
              <a:t>This page explains what the urban tree canopy is and why it matters. </a:t>
            </a:r>
          </a:p>
          <a:p>
            <a:pPr marL="305435" indent="-305435"/>
            <a:r>
              <a:rPr lang="en-US" b="1">
                <a:solidFill>
                  <a:srgbClr val="FFFFFF"/>
                </a:solidFill>
              </a:rPr>
              <a:t>Visuals: </a:t>
            </a:r>
            <a:r>
              <a:rPr lang="en-US">
                <a:solidFill>
                  <a:srgbClr val="FFFFFF"/>
                </a:solidFill>
              </a:rPr>
              <a:t>visual interest for flavor only</a:t>
            </a:r>
          </a:p>
          <a:p>
            <a:pPr marL="305435" indent="-305435"/>
            <a:r>
              <a:rPr lang="en-US" b="1">
                <a:solidFill>
                  <a:srgbClr val="FFFFFF"/>
                </a:solidFill>
              </a:rPr>
              <a:t>Content:</a:t>
            </a:r>
            <a:r>
              <a:rPr lang="en-US">
                <a:solidFill>
                  <a:srgbClr val="FFFFFF"/>
                </a:solidFill>
              </a:rPr>
              <a:t> Content explains the UTC</a:t>
            </a:r>
          </a:p>
        </p:txBody>
      </p:sp>
      <p:pic>
        <p:nvPicPr>
          <p:cNvPr id="10" name="Picture 11" descr="A picture containing text&#10;&#10;Description automatically generated">
            <a:extLst>
              <a:ext uri="{FF2B5EF4-FFF2-40B4-BE49-F238E27FC236}">
                <a16:creationId xmlns:a16="http://schemas.microsoft.com/office/drawing/2014/main" id="{AECF7002-9286-448D-82A8-A177B4223512}"/>
              </a:ext>
            </a:extLst>
          </p:cNvPr>
          <p:cNvPicPr>
            <a:picLocks noChangeAspect="1"/>
          </p:cNvPicPr>
          <p:nvPr/>
        </p:nvPicPr>
        <p:blipFill rotWithShape="1">
          <a:blip r:embed="rId2"/>
          <a:srcRect r="11216"/>
          <a:stretch/>
        </p:blipFill>
        <p:spPr>
          <a:xfrm>
            <a:off x="4241830" y="601200"/>
            <a:ext cx="7503636" cy="5789365"/>
          </a:xfrm>
          <a:prstGeom prst="rect">
            <a:avLst/>
          </a:prstGeom>
        </p:spPr>
      </p:pic>
    </p:spTree>
    <p:extLst>
      <p:ext uri="{BB962C8B-B14F-4D97-AF65-F5344CB8AC3E}">
        <p14:creationId xmlns:p14="http://schemas.microsoft.com/office/powerpoint/2010/main" val="78741922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4E2FED3-E683-483D-8D0C-75463129F2DD}"/>
              </a:ext>
            </a:extLst>
          </p:cNvPr>
          <p:cNvSpPr>
            <a:spLocks noGrp="1"/>
          </p:cNvSpPr>
          <p:nvPr>
            <p:ph type="title"/>
          </p:nvPr>
        </p:nvSpPr>
        <p:spPr>
          <a:xfrm>
            <a:off x="609906" y="702155"/>
            <a:ext cx="3568661" cy="1269713"/>
          </a:xfrm>
        </p:spPr>
        <p:txBody>
          <a:bodyPr vert="horz" lIns="91440" tIns="45720" rIns="91440" bIns="45720" rtlCol="0" anchor="b">
            <a:normAutofit/>
          </a:bodyPr>
          <a:lstStyle/>
          <a:p>
            <a:r>
              <a:rPr lang="en-US"/>
              <a:t>Benefits</a:t>
            </a:r>
            <a:br>
              <a:rPr lang="en-US"/>
            </a:br>
            <a:endParaRPr lang="en-US"/>
          </a:p>
        </p:txBody>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09B5B4-1514-47DD-8376-78E24EFCA679}"/>
              </a:ext>
            </a:extLst>
          </p:cNvPr>
          <p:cNvSpPr txBox="1">
            <a:spLocks/>
          </p:cNvSpPr>
          <p:nvPr/>
        </p:nvSpPr>
        <p:spPr>
          <a:xfrm>
            <a:off x="609906" y="2340864"/>
            <a:ext cx="3568661" cy="3634486"/>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a:t>Location: </a:t>
            </a:r>
            <a:r>
              <a:rPr lang="en-US"/>
              <a:t>Benefits</a:t>
            </a:r>
          </a:p>
          <a:p>
            <a:pPr marL="0" indent="0"/>
            <a:endParaRPr lang="en-US"/>
          </a:p>
          <a:p>
            <a:pPr marL="305435" indent="-305435"/>
            <a:r>
              <a:rPr lang="en-US"/>
              <a:t>This page explains the benefits of the urban tree canopy. </a:t>
            </a:r>
          </a:p>
          <a:p>
            <a:pPr marL="305435" indent="-305435"/>
            <a:r>
              <a:rPr lang="en-US" b="1"/>
              <a:t>Visuals: </a:t>
            </a:r>
            <a:r>
              <a:rPr lang="en-US"/>
              <a:t>a visual focus on stormwater issues and cities as "heat islands"</a:t>
            </a:r>
          </a:p>
          <a:p>
            <a:pPr marL="305435" indent="-305435"/>
            <a:r>
              <a:rPr lang="en-US" b="1"/>
              <a:t>Content:</a:t>
            </a:r>
            <a:r>
              <a:rPr lang="en-US"/>
              <a:t> A breakdown of the benefits. Additionally, "in the news" inset will further underscore relevance and impact.</a:t>
            </a:r>
          </a:p>
        </p:txBody>
      </p:sp>
      <p:pic>
        <p:nvPicPr>
          <p:cNvPr id="6" name="Picture 7" descr="Text&#10;&#10;Description automatically generated">
            <a:extLst>
              <a:ext uri="{FF2B5EF4-FFF2-40B4-BE49-F238E27FC236}">
                <a16:creationId xmlns:a16="http://schemas.microsoft.com/office/drawing/2014/main" id="{04DE3139-F8CB-419B-B169-55B72A8E6A93}"/>
              </a:ext>
            </a:extLst>
          </p:cNvPr>
          <p:cNvPicPr>
            <a:picLocks noChangeAspect="1"/>
          </p:cNvPicPr>
          <p:nvPr/>
        </p:nvPicPr>
        <p:blipFill>
          <a:blip r:embed="rId2"/>
          <a:stretch>
            <a:fillRect/>
          </a:stretch>
        </p:blipFill>
        <p:spPr>
          <a:xfrm>
            <a:off x="4654296" y="1254736"/>
            <a:ext cx="6735272" cy="4577257"/>
          </a:xfrm>
          <a:prstGeom prst="rect">
            <a:avLst/>
          </a:prstGeom>
        </p:spPr>
      </p:pic>
    </p:spTree>
    <p:extLst>
      <p:ext uri="{BB962C8B-B14F-4D97-AF65-F5344CB8AC3E}">
        <p14:creationId xmlns:p14="http://schemas.microsoft.com/office/powerpoint/2010/main" val="1610203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4E2FED3-E683-483D-8D0C-75463129F2DD}"/>
              </a:ext>
            </a:extLst>
          </p:cNvPr>
          <p:cNvSpPr>
            <a:spLocks noGrp="1"/>
          </p:cNvSpPr>
          <p:nvPr>
            <p:ph type="title"/>
          </p:nvPr>
        </p:nvSpPr>
        <p:spPr>
          <a:xfrm>
            <a:off x="672280" y="944752"/>
            <a:ext cx="3259016" cy="1462692"/>
          </a:xfrm>
        </p:spPr>
        <p:txBody>
          <a:bodyPr vert="horz" lIns="91440" tIns="45720" rIns="91440" bIns="45720" rtlCol="0" anchor="b">
            <a:normAutofit/>
          </a:bodyPr>
          <a:lstStyle/>
          <a:p>
            <a:r>
              <a:rPr lang="en-US" b="0" kern="1200" cap="all">
                <a:solidFill>
                  <a:srgbClr val="FFFFFF"/>
                </a:solidFill>
                <a:latin typeface="+mj-lt"/>
                <a:ea typeface="+mj-ea"/>
                <a:cs typeface="+mj-cs"/>
              </a:rPr>
              <a:t>Results </a:t>
            </a:r>
            <a:br>
              <a:rPr lang="en-US" b="0" kern="1200" cap="all">
                <a:solidFill>
                  <a:srgbClr val="FFFFFF"/>
                </a:solidFill>
                <a:latin typeface="+mj-lt"/>
                <a:ea typeface="+mj-ea"/>
                <a:cs typeface="+mj-cs"/>
              </a:rPr>
            </a:br>
            <a:br>
              <a:rPr lang="en-US" b="0" kern="1200" cap="all">
                <a:solidFill>
                  <a:srgbClr val="FFFFFF"/>
                </a:solidFill>
                <a:latin typeface="+mj-lt"/>
                <a:ea typeface="+mj-ea"/>
                <a:cs typeface="+mj-cs"/>
              </a:rPr>
            </a:br>
            <a:endParaRPr lang="en-US" b="0" kern="1200" cap="all">
              <a:solidFill>
                <a:srgbClr val="FFFFFF"/>
              </a:solidFill>
              <a:latin typeface="+mj-lt"/>
              <a:ea typeface="+mj-ea"/>
              <a:cs typeface="+mj-cs"/>
            </a:endParaRPr>
          </a:p>
        </p:txBody>
      </p:sp>
      <p:sp>
        <p:nvSpPr>
          <p:cNvPr id="28" name="Rectangle 27">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09B5B4-1514-47DD-8376-78E24EFCA679}"/>
              </a:ext>
            </a:extLst>
          </p:cNvPr>
          <p:cNvSpPr txBox="1">
            <a:spLocks/>
          </p:cNvSpPr>
          <p:nvPr/>
        </p:nvSpPr>
        <p:spPr>
          <a:xfrm>
            <a:off x="671513" y="2536031"/>
            <a:ext cx="3123783" cy="3671936"/>
          </a:xfrm>
          <a:prstGeom prst="rect">
            <a:avLst/>
          </a:prstGeom>
        </p:spPr>
        <p:txBody>
          <a:bodyPr vert="horz" lIns="91440" tIns="45720" rIns="91440" bIns="45720" rtlCol="0" anchor="t">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r>
              <a:rPr lang="en-US" b="1">
                <a:solidFill>
                  <a:srgbClr val="FFFFFF"/>
                </a:solidFill>
              </a:rPr>
              <a:t>Location: </a:t>
            </a:r>
            <a:r>
              <a:rPr lang="en-US">
                <a:solidFill>
                  <a:srgbClr val="FFFFFF"/>
                </a:solidFill>
              </a:rPr>
              <a:t>Results</a:t>
            </a:r>
          </a:p>
          <a:p>
            <a:pPr marL="0" indent="0"/>
            <a:endParaRPr lang="en-US">
              <a:solidFill>
                <a:srgbClr val="FFFFFF"/>
              </a:solidFill>
            </a:endParaRPr>
          </a:p>
          <a:p>
            <a:pPr marL="305435" indent="-305435"/>
            <a:r>
              <a:rPr lang="en-US">
                <a:solidFill>
                  <a:srgbClr val="FFFFFF"/>
                </a:solidFill>
              </a:rPr>
              <a:t>This page will textually provide the results and provide map-based visualization of the data.</a:t>
            </a:r>
          </a:p>
          <a:p>
            <a:pPr marL="305435" indent="-305435"/>
            <a:r>
              <a:rPr lang="en-US" b="1">
                <a:solidFill>
                  <a:srgbClr val="FFFFFF"/>
                </a:solidFill>
              </a:rPr>
              <a:t>Visuals: </a:t>
            </a:r>
            <a:r>
              <a:rPr lang="en-US">
                <a:solidFill>
                  <a:srgbClr val="FFFFFF"/>
                </a:solidFill>
              </a:rPr>
              <a:t>visual interest will be focused on non-static visualization of results.</a:t>
            </a:r>
          </a:p>
          <a:p>
            <a:pPr marL="305435" indent="-305435"/>
            <a:r>
              <a:rPr lang="en-US" b="1">
                <a:solidFill>
                  <a:srgbClr val="FFFFFF"/>
                </a:solidFill>
              </a:rPr>
              <a:t>Content:</a:t>
            </a:r>
            <a:r>
              <a:rPr lang="en-US">
                <a:solidFill>
                  <a:srgbClr val="FFFFFF"/>
                </a:solidFill>
              </a:rPr>
              <a:t> "Results" focus</a:t>
            </a:r>
          </a:p>
        </p:txBody>
      </p:sp>
      <p:pic>
        <p:nvPicPr>
          <p:cNvPr id="8" name="Picture 8" descr="Map&#10;&#10;Description automatically generated">
            <a:extLst>
              <a:ext uri="{FF2B5EF4-FFF2-40B4-BE49-F238E27FC236}">
                <a16:creationId xmlns:a16="http://schemas.microsoft.com/office/drawing/2014/main" id="{3A5790E5-376A-4A26-A8BE-CBA7D9B02D6E}"/>
              </a:ext>
            </a:extLst>
          </p:cNvPr>
          <p:cNvPicPr>
            <a:picLocks noChangeAspect="1"/>
          </p:cNvPicPr>
          <p:nvPr/>
        </p:nvPicPr>
        <p:blipFill rotWithShape="1">
          <a:blip r:embed="rId2"/>
          <a:srcRect l="9785" r="1754" b="-2"/>
          <a:stretch/>
        </p:blipFill>
        <p:spPr>
          <a:xfrm>
            <a:off x="4241830" y="601200"/>
            <a:ext cx="7503636" cy="5789365"/>
          </a:xfrm>
          <a:prstGeom prst="rect">
            <a:avLst/>
          </a:prstGeom>
        </p:spPr>
      </p:pic>
    </p:spTree>
    <p:extLst>
      <p:ext uri="{BB962C8B-B14F-4D97-AF65-F5344CB8AC3E}">
        <p14:creationId xmlns:p14="http://schemas.microsoft.com/office/powerpoint/2010/main" val="18641245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4E2FED3-E683-483D-8D0C-75463129F2DD}"/>
              </a:ext>
            </a:extLst>
          </p:cNvPr>
          <p:cNvSpPr>
            <a:spLocks noGrp="1"/>
          </p:cNvSpPr>
          <p:nvPr>
            <p:ph type="title"/>
          </p:nvPr>
        </p:nvSpPr>
        <p:spPr>
          <a:xfrm>
            <a:off x="609906" y="702155"/>
            <a:ext cx="3568661" cy="1269713"/>
          </a:xfrm>
        </p:spPr>
        <p:txBody>
          <a:bodyPr vert="horz" lIns="91440" tIns="45720" rIns="91440" bIns="45720" rtlCol="0" anchor="b">
            <a:normAutofit/>
          </a:bodyPr>
          <a:lstStyle/>
          <a:p>
            <a:r>
              <a:rPr lang="en-US"/>
              <a:t>Learn More</a:t>
            </a:r>
            <a:br>
              <a:rPr lang="en-US"/>
            </a:br>
            <a:endParaRPr lang="en-US"/>
          </a:p>
        </p:txBody>
      </p:sp>
      <p:sp>
        <p:nvSpPr>
          <p:cNvPr id="18" name="Rectangle 1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09B5B4-1514-47DD-8376-78E24EFCA679}"/>
              </a:ext>
            </a:extLst>
          </p:cNvPr>
          <p:cNvSpPr txBox="1">
            <a:spLocks/>
          </p:cNvSpPr>
          <p:nvPr/>
        </p:nvSpPr>
        <p:spPr>
          <a:xfrm>
            <a:off x="609906" y="2340864"/>
            <a:ext cx="3568661"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90000"/>
              </a:lnSpc>
              <a:buNone/>
            </a:pPr>
            <a:r>
              <a:rPr lang="en-US" sz="1500" b="1"/>
              <a:t>Location: </a:t>
            </a:r>
            <a:r>
              <a:rPr lang="en-US" sz="1500"/>
              <a:t>Learn More</a:t>
            </a:r>
            <a:endParaRPr lang="en-US"/>
          </a:p>
          <a:p>
            <a:pPr marL="0" indent="0">
              <a:lnSpc>
                <a:spcPct val="90000"/>
              </a:lnSpc>
            </a:pPr>
            <a:endParaRPr lang="en-US" sz="1500"/>
          </a:p>
          <a:p>
            <a:pPr marL="305435" indent="-305435">
              <a:lnSpc>
                <a:spcPct val="90000"/>
              </a:lnSpc>
            </a:pPr>
            <a:r>
              <a:rPr lang="en-US" sz="1500"/>
              <a:t>The Learn More page shares references to other resources, including academic literature, websites, news and local community connections. </a:t>
            </a:r>
          </a:p>
          <a:p>
            <a:pPr marL="305435" indent="-305435">
              <a:lnSpc>
                <a:spcPct val="90000"/>
              </a:lnSpc>
            </a:pPr>
            <a:r>
              <a:rPr lang="en-US" sz="1500" b="1"/>
              <a:t>Visuals: </a:t>
            </a:r>
            <a:r>
              <a:rPr lang="en-US" sz="1500"/>
              <a:t>Limited visual interest on this page.</a:t>
            </a:r>
          </a:p>
          <a:p>
            <a:pPr marL="305435" indent="-305435">
              <a:lnSpc>
                <a:spcPct val="90000"/>
              </a:lnSpc>
            </a:pPr>
            <a:r>
              <a:rPr lang="en-US" sz="1500" b="1"/>
              <a:t>Content:</a:t>
            </a:r>
            <a:r>
              <a:rPr lang="en-US" sz="1500"/>
              <a:t> Links and references to other sites, including local options for engagement.</a:t>
            </a:r>
          </a:p>
        </p:txBody>
      </p:sp>
      <p:pic>
        <p:nvPicPr>
          <p:cNvPr id="8" name="Picture 9" descr="Graphical user interface, text&#10;&#10;Description automatically generated">
            <a:extLst>
              <a:ext uri="{FF2B5EF4-FFF2-40B4-BE49-F238E27FC236}">
                <a16:creationId xmlns:a16="http://schemas.microsoft.com/office/drawing/2014/main" id="{A53FD242-CCBC-4445-A537-43F2321D2607}"/>
              </a:ext>
            </a:extLst>
          </p:cNvPr>
          <p:cNvPicPr>
            <a:picLocks noChangeAspect="1"/>
          </p:cNvPicPr>
          <p:nvPr/>
        </p:nvPicPr>
        <p:blipFill>
          <a:blip r:embed="rId2"/>
          <a:stretch>
            <a:fillRect/>
          </a:stretch>
        </p:blipFill>
        <p:spPr>
          <a:xfrm>
            <a:off x="4654296" y="1048760"/>
            <a:ext cx="6735272" cy="4579985"/>
          </a:xfrm>
          <a:prstGeom prst="rect">
            <a:avLst/>
          </a:prstGeom>
        </p:spPr>
      </p:pic>
    </p:spTree>
    <p:extLst>
      <p:ext uri="{BB962C8B-B14F-4D97-AF65-F5344CB8AC3E}">
        <p14:creationId xmlns:p14="http://schemas.microsoft.com/office/powerpoint/2010/main" val="824523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534B0-817F-4E6C-B148-82835FAA47C4}"/>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A55E1DBC-0BE5-40DD-9FA5-F540F9672D5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8757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BA57-737C-44B1-A8F5-5876B4106D84}"/>
              </a:ext>
            </a:extLst>
          </p:cNvPr>
          <p:cNvSpPr>
            <a:spLocks noGrp="1"/>
          </p:cNvSpPr>
          <p:nvPr>
            <p:ph type="title"/>
          </p:nvPr>
        </p:nvSpPr>
        <p:spPr/>
        <p:txBody>
          <a:bodyPr/>
          <a:lstStyle/>
          <a:p>
            <a:r>
              <a:rPr lang="en-US" b="1">
                <a:ea typeface="+mj-lt"/>
                <a:cs typeface="+mj-lt"/>
              </a:rPr>
              <a:t>APPENDIX: Mapping the Assignment</a:t>
            </a:r>
            <a:endParaRPr lang="en-US"/>
          </a:p>
        </p:txBody>
      </p:sp>
      <p:sp>
        <p:nvSpPr>
          <p:cNvPr id="3" name="Content Placeholder 2">
            <a:extLst>
              <a:ext uri="{FF2B5EF4-FFF2-40B4-BE49-F238E27FC236}">
                <a16:creationId xmlns:a16="http://schemas.microsoft.com/office/drawing/2014/main" id="{A78B83C4-A7A5-4353-9E5F-D758E0F85715}"/>
              </a:ext>
            </a:extLst>
          </p:cNvPr>
          <p:cNvSpPr>
            <a:spLocks noGrp="1"/>
          </p:cNvSpPr>
          <p:nvPr>
            <p:ph idx="1"/>
          </p:nvPr>
        </p:nvSpPr>
        <p:spPr/>
        <p:txBody>
          <a:bodyPr>
            <a:normAutofit fontScale="85000" lnSpcReduction="20000"/>
          </a:bodyPr>
          <a:lstStyle/>
          <a:p>
            <a:pPr marL="305435" indent="-305435"/>
            <a:r>
              <a:rPr lang="en-US" b="1">
                <a:ea typeface="+mn-lt"/>
                <a:cs typeface="+mn-lt"/>
              </a:rPr>
              <a:t>Does the proposed project aim to address, solve, or articulate a reasonably-defined S&amp;CC problem? </a:t>
            </a:r>
            <a:r>
              <a:rPr lang="en-US">
                <a:ea typeface="+mn-lt"/>
                <a:cs typeface="+mn-lt"/>
              </a:rPr>
              <a:t>(20%)</a:t>
            </a:r>
            <a:endParaRPr lang="en-US"/>
          </a:p>
          <a:p>
            <a:pPr marL="594360" lvl="2" indent="0">
              <a:buNone/>
            </a:pPr>
            <a:r>
              <a:rPr lang="en-US" b="1" u="sng">
                <a:ea typeface="+mn-lt"/>
                <a:cs typeface="+mn-lt"/>
              </a:rPr>
              <a:t>Yes</a:t>
            </a:r>
            <a:r>
              <a:rPr lang="en-US" b="1">
                <a:ea typeface="+mn-lt"/>
                <a:cs typeface="+mn-lt"/>
              </a:rPr>
              <a:t>.</a:t>
            </a:r>
            <a:r>
              <a:rPr lang="en-US">
                <a:ea typeface="+mn-lt"/>
                <a:cs typeface="+mn-lt"/>
              </a:rPr>
              <a:t> Analyzing the UTC attempts to answer a well-defined question in the S&amp;CC space utilizing data about the citizenry and the urban landscape (UTC).</a:t>
            </a:r>
            <a:endParaRPr lang="en-US"/>
          </a:p>
          <a:p>
            <a:pPr marL="305435" indent="-305435"/>
            <a:r>
              <a:rPr lang="en-US" b="1">
                <a:ea typeface="+mn-lt"/>
                <a:cs typeface="+mn-lt"/>
              </a:rPr>
              <a:t>Does the proposal specify and analyze the potential stakeholder in a justifiable way?</a:t>
            </a:r>
            <a:r>
              <a:rPr lang="en-US">
                <a:ea typeface="+mn-lt"/>
                <a:cs typeface="+mn-lt"/>
              </a:rPr>
              <a:t> (20%)</a:t>
            </a:r>
            <a:endParaRPr lang="en-US"/>
          </a:p>
          <a:p>
            <a:pPr marL="594360" lvl="2" indent="0">
              <a:buNone/>
            </a:pPr>
            <a:r>
              <a:rPr lang="en-US" b="1" u="sng">
                <a:ea typeface="+mn-lt"/>
                <a:cs typeface="+mn-lt"/>
              </a:rPr>
              <a:t>Yes</a:t>
            </a:r>
            <a:r>
              <a:rPr lang="en-US" b="1">
                <a:ea typeface="+mn-lt"/>
                <a:cs typeface="+mn-lt"/>
              </a:rPr>
              <a:t>. </a:t>
            </a:r>
            <a:r>
              <a:rPr lang="en-US">
                <a:ea typeface="+mn-lt"/>
                <a:cs typeface="+mn-lt"/>
              </a:rPr>
              <a:t>The stakeholders are clearly articulated: the citizenry, government administration (Department of Energy and Environment), and policy makers. The topic is relevant to stakeholders and their interest in the question is clear.</a:t>
            </a:r>
            <a:endParaRPr lang="en-US"/>
          </a:p>
          <a:p>
            <a:pPr marL="305435" indent="-305435"/>
            <a:r>
              <a:rPr lang="en-US" b="1">
                <a:ea typeface="+mn-lt"/>
                <a:cs typeface="+mn-lt"/>
              </a:rPr>
              <a:t>Does the proposal provide appropriate justifications for why the proposed S&amp;CC problem is important to the stakeholders?</a:t>
            </a:r>
            <a:r>
              <a:rPr lang="en-US">
                <a:ea typeface="+mn-lt"/>
                <a:cs typeface="+mn-lt"/>
              </a:rPr>
              <a:t> (20%) </a:t>
            </a:r>
            <a:endParaRPr lang="en-US"/>
          </a:p>
          <a:p>
            <a:pPr marL="594360" lvl="2" indent="0">
              <a:buNone/>
            </a:pPr>
            <a:r>
              <a:rPr lang="en-US" b="1" u="sng">
                <a:ea typeface="+mn-lt"/>
                <a:cs typeface="+mn-lt"/>
              </a:rPr>
              <a:t>Yes</a:t>
            </a:r>
            <a:r>
              <a:rPr lang="en-US">
                <a:ea typeface="+mn-lt"/>
                <a:cs typeface="+mn-lt"/>
              </a:rPr>
              <a:t>. The value of the urban tree canopy is articulated. Further, the relevance of the question – equitable distribution – is an important one to the citizenry and government in a democratic society. Affirming equitable distribution or identifying a gap are both useful outcomes of the study.</a:t>
            </a:r>
            <a:endParaRPr lang="en-US"/>
          </a:p>
          <a:p>
            <a:pPr marL="305435" indent="-305435"/>
            <a:r>
              <a:rPr lang="en-US" b="1">
                <a:ea typeface="+mn-lt"/>
                <a:cs typeface="+mn-lt"/>
              </a:rPr>
              <a:t>Does the proposal provide reasonable technological or data scientific solutions to address the proposed problem?</a:t>
            </a:r>
            <a:r>
              <a:rPr lang="en-US">
                <a:ea typeface="+mn-lt"/>
                <a:cs typeface="+mn-lt"/>
              </a:rPr>
              <a:t> (20%)</a:t>
            </a:r>
            <a:endParaRPr lang="en-US"/>
          </a:p>
          <a:p>
            <a:pPr marL="594360" lvl="2" indent="0">
              <a:buNone/>
            </a:pPr>
            <a:r>
              <a:rPr lang="en-US" b="1" u="sng">
                <a:ea typeface="+mn-lt"/>
                <a:cs typeface="+mn-lt"/>
              </a:rPr>
              <a:t>Yes</a:t>
            </a:r>
            <a:r>
              <a:rPr lang="en-US">
                <a:ea typeface="+mn-lt"/>
                <a:cs typeface="+mn-lt"/>
              </a:rPr>
              <a:t>. The approach utilizes appropriate and reputable data sources and a methodology appropriate to the problem domain.</a:t>
            </a:r>
            <a:endParaRPr lang="en-US"/>
          </a:p>
          <a:p>
            <a:pPr marL="305435" indent="-305435"/>
            <a:r>
              <a:rPr lang="en-US" b="1">
                <a:ea typeface="+mn-lt"/>
                <a:cs typeface="+mn-lt"/>
              </a:rPr>
              <a:t>Does the proposal provide the website layout (low-fidelity design) in a way that would (1) address the proposed problem and (2) appeal to the stakeholders?</a:t>
            </a:r>
            <a:r>
              <a:rPr lang="en-US">
                <a:ea typeface="+mn-lt"/>
                <a:cs typeface="+mn-lt"/>
              </a:rPr>
              <a:t> (20%)  </a:t>
            </a:r>
            <a:endParaRPr lang="en-US"/>
          </a:p>
          <a:p>
            <a:pPr marL="594360" lvl="2" indent="0">
              <a:buNone/>
            </a:pPr>
            <a:r>
              <a:rPr lang="en-US" b="1" u="sng">
                <a:ea typeface="+mn-lt"/>
                <a:cs typeface="+mn-lt"/>
              </a:rPr>
              <a:t>Yes</a:t>
            </a:r>
            <a:r>
              <a:rPr lang="en-US">
                <a:ea typeface="+mn-lt"/>
                <a:cs typeface="+mn-lt"/>
              </a:rPr>
              <a:t>. The layout is consistent with other similar studies. The layout represents an appropriate and attractive combination of results and data sharing with visual appeal.</a:t>
            </a:r>
            <a:endParaRPr lang="en-US"/>
          </a:p>
        </p:txBody>
      </p:sp>
    </p:spTree>
    <p:extLst>
      <p:ext uri="{BB962C8B-B14F-4D97-AF65-F5344CB8AC3E}">
        <p14:creationId xmlns:p14="http://schemas.microsoft.com/office/powerpoint/2010/main" val="2278537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5BDD-C3B4-4706-8584-94373E66C9D3}"/>
              </a:ext>
            </a:extLst>
          </p:cNvPr>
          <p:cNvSpPr>
            <a:spLocks noGrp="1"/>
          </p:cNvSpPr>
          <p:nvPr>
            <p:ph type="title"/>
          </p:nvPr>
        </p:nvSpPr>
        <p:spPr/>
        <p:txBody>
          <a:bodyPr/>
          <a:lstStyle/>
          <a:p>
            <a:r>
              <a:rPr lang="en-US"/>
              <a:t>Appendix: Starting References</a:t>
            </a:r>
          </a:p>
        </p:txBody>
      </p:sp>
      <p:sp>
        <p:nvSpPr>
          <p:cNvPr id="3" name="Content Placeholder 2">
            <a:extLst>
              <a:ext uri="{FF2B5EF4-FFF2-40B4-BE49-F238E27FC236}">
                <a16:creationId xmlns:a16="http://schemas.microsoft.com/office/drawing/2014/main" id="{5E9BE3E1-2260-4E38-AF33-21D3B1BF8BC4}"/>
              </a:ext>
            </a:extLst>
          </p:cNvPr>
          <p:cNvSpPr>
            <a:spLocks noGrp="1"/>
          </p:cNvSpPr>
          <p:nvPr>
            <p:ph idx="1"/>
          </p:nvPr>
        </p:nvSpPr>
        <p:spPr/>
        <p:txBody>
          <a:bodyPr/>
          <a:lstStyle/>
          <a:p>
            <a:pPr marL="305435" indent="-305435"/>
            <a:r>
              <a:rPr lang="en-US">
                <a:ea typeface="+mn-lt"/>
                <a:cs typeface="+mn-lt"/>
              </a:rPr>
              <a:t>[UNFAO-1] United Nations’ Food and Agriculture Organization. (2016) Benefits of Urban Trees (infographic). </a:t>
            </a:r>
            <a:r>
              <a:rPr lang="en-US">
                <a:ea typeface="+mn-lt"/>
                <a:cs typeface="+mn-lt"/>
                <a:hlinkClick r:id="rId2"/>
              </a:rPr>
              <a:t>http://www.fao.org/3/c0024e/c0024e.pdf</a:t>
            </a:r>
            <a:endParaRPr lang="en-US"/>
          </a:p>
          <a:p>
            <a:pPr marL="305435" indent="-305435"/>
            <a:r>
              <a:rPr lang="en-US">
                <a:ea typeface="+mn-lt"/>
                <a:cs typeface="+mn-lt"/>
              </a:rPr>
              <a:t>[AF-1] Leahy, I. (2017) Why We No Longer Recommend a 40 Percent Urban Tree Canopy Goal. </a:t>
            </a:r>
            <a:r>
              <a:rPr lang="en-US">
                <a:ea typeface="+mn-lt"/>
                <a:cs typeface="+mn-lt"/>
                <a:hlinkClick r:id="rId3"/>
              </a:rPr>
              <a:t>https://www.americanforests.org/blog/no-longer-recommend-40-percent-urban-tree-canopy-goal/</a:t>
            </a:r>
            <a:endParaRPr lang="en-US"/>
          </a:p>
          <a:p>
            <a:pPr marL="305435" indent="-305435"/>
            <a:r>
              <a:rPr lang="en-US">
                <a:ea typeface="+mn-lt"/>
                <a:cs typeface="+mn-lt"/>
              </a:rPr>
              <a:t>[DOEE-1] District of Columbia Department of Energy and Environment. (2021, September 12 retrieval) </a:t>
            </a:r>
            <a:r>
              <a:rPr lang="en-US">
                <a:ea typeface="+mn-lt"/>
                <a:cs typeface="+mn-lt"/>
                <a:hlinkClick r:id="rId4"/>
              </a:rPr>
              <a:t>https://doee.dc.gov/trees</a:t>
            </a:r>
            <a:endParaRPr lang="en-US"/>
          </a:p>
        </p:txBody>
      </p:sp>
    </p:spTree>
    <p:extLst>
      <p:ext uri="{BB962C8B-B14F-4D97-AF65-F5344CB8AC3E}">
        <p14:creationId xmlns:p14="http://schemas.microsoft.com/office/powerpoint/2010/main" val="1863593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DA35-67CE-425D-93D7-2776E6FB935A}"/>
              </a:ext>
            </a:extLst>
          </p:cNvPr>
          <p:cNvSpPr>
            <a:spLocks noGrp="1"/>
          </p:cNvSpPr>
          <p:nvPr>
            <p:ph type="title"/>
          </p:nvPr>
        </p:nvSpPr>
        <p:spPr/>
        <p:txBody>
          <a:bodyPr/>
          <a:lstStyle/>
          <a:p>
            <a:r>
              <a:rPr lang="en-US"/>
              <a:t>Further Reading / Background</a:t>
            </a:r>
          </a:p>
        </p:txBody>
      </p:sp>
      <p:sp>
        <p:nvSpPr>
          <p:cNvPr id="3" name="Content Placeholder 2">
            <a:extLst>
              <a:ext uri="{FF2B5EF4-FFF2-40B4-BE49-F238E27FC236}">
                <a16:creationId xmlns:a16="http://schemas.microsoft.com/office/drawing/2014/main" id="{ECEFB00A-6C2F-4EAD-AF48-1D229EBC5CC9}"/>
              </a:ext>
            </a:extLst>
          </p:cNvPr>
          <p:cNvSpPr>
            <a:spLocks noGrp="1"/>
          </p:cNvSpPr>
          <p:nvPr>
            <p:ph idx="1"/>
          </p:nvPr>
        </p:nvSpPr>
        <p:spPr/>
        <p:txBody>
          <a:bodyPr>
            <a:normAutofit fontScale="92500" lnSpcReduction="20000"/>
          </a:bodyPr>
          <a:lstStyle/>
          <a:p>
            <a:pPr marL="305435" indent="-305435"/>
            <a:r>
              <a:rPr lang="en-US">
                <a:ea typeface="+mn-lt"/>
                <a:cs typeface="+mn-lt"/>
              </a:rPr>
              <a:t>Berland, A., et.al. (2017) The role of trees in urban stormwater management. Landscape and Urban Planning (162), 167-177. </a:t>
            </a:r>
            <a:r>
              <a:rPr lang="en-US">
                <a:ea typeface="+mn-lt"/>
                <a:cs typeface="+mn-lt"/>
                <a:hlinkClick r:id="rId2"/>
              </a:rPr>
              <a:t>http://dx.doi.org/10.1016/j.landurbplan.2017.02.017</a:t>
            </a:r>
            <a:endParaRPr lang="en-US"/>
          </a:p>
          <a:p>
            <a:pPr marL="305435" indent="-305435"/>
            <a:r>
              <a:rPr lang="en-US">
                <a:ea typeface="+mn-lt"/>
                <a:cs typeface="+mn-lt"/>
              </a:rPr>
              <a:t>Tallis, M., et.al. (2011, 30 November) Estimating the removal of atmospheric particulate pollution by the urban tree canopy of London, under current and future environments. Landscape and Urban Planning. (103, Issue 2) 129-138. </a:t>
            </a:r>
            <a:r>
              <a:rPr lang="en-US">
                <a:ea typeface="+mn-lt"/>
                <a:cs typeface="+mn-lt"/>
                <a:hlinkClick r:id="rId3"/>
              </a:rPr>
              <a:t>https://doi.org/10.1016/j.landurbplan.2011.07.003</a:t>
            </a:r>
            <a:endParaRPr lang="en-US"/>
          </a:p>
          <a:p>
            <a:pPr marL="305435" indent="-305435"/>
            <a:r>
              <a:rPr lang="en-US">
                <a:ea typeface="+mn-lt"/>
                <a:cs typeface="+mn-lt"/>
              </a:rPr>
              <a:t>Nowak, D.J., et. al. (2007) Oxygen Production by Urban Trees in the United States. Arboriculture &amp; Urban Forestry 2007. 33(3):220–226. </a:t>
            </a:r>
            <a:r>
              <a:rPr lang="en-US">
                <a:ea typeface="+mn-lt"/>
                <a:cs typeface="+mn-lt"/>
                <a:hlinkClick r:id="rId4"/>
              </a:rPr>
              <a:t>https://www.nrs.fs.fed.us/pubs/jrnl/2007/nrs_2007_nowak_001.pdf</a:t>
            </a:r>
            <a:endParaRPr lang="en-US"/>
          </a:p>
          <a:p>
            <a:pPr marL="305435" indent="-305435"/>
            <a:r>
              <a:rPr lang="en-US">
                <a:ea typeface="+mn-lt"/>
                <a:cs typeface="+mn-lt"/>
              </a:rPr>
              <a:t>Ko, Y. (2018, August) Trees and Vegetation for residential energy conservation: A critical review of evidence-based urban greening in North America. Urban Forestry &amp; Urban Greening. (34: August 2018, 318-335).  </a:t>
            </a:r>
            <a:r>
              <a:rPr lang="en-US">
                <a:ea typeface="+mn-lt"/>
                <a:cs typeface="+mn-lt"/>
                <a:hlinkClick r:id="rId5"/>
              </a:rPr>
              <a:t>https://doi.org/10.1016/j.ufug.2018.07.021</a:t>
            </a:r>
            <a:endParaRPr lang="en-US"/>
          </a:p>
          <a:p>
            <a:pPr marL="305435" indent="-305435"/>
            <a:r>
              <a:rPr lang="en-US">
                <a:ea typeface="+mn-lt"/>
                <a:cs typeface="+mn-lt"/>
              </a:rPr>
              <a:t>Leff, M. (2016, September 27) The Sustainable Urban Forest: A Step-by-Step Approach. Davey Institute / USDA Forest Service / USFS Philadelphia Field Station. </a:t>
            </a:r>
            <a:r>
              <a:rPr lang="en-US">
                <a:ea typeface="+mn-lt"/>
                <a:cs typeface="+mn-lt"/>
                <a:hlinkClick r:id="rId6"/>
              </a:rPr>
              <a:t>https://www.itreetools.org/documents/175/Sustainable_Urban_Forest_Guide_14Nov2016.pdf</a:t>
            </a:r>
            <a:r>
              <a:rPr lang="en-US">
                <a:ea typeface="+mn-lt"/>
                <a:cs typeface="+mn-lt"/>
              </a:rPr>
              <a:t> </a:t>
            </a:r>
            <a:endParaRPr lang="en-US"/>
          </a:p>
        </p:txBody>
      </p:sp>
    </p:spTree>
    <p:extLst>
      <p:ext uri="{BB962C8B-B14F-4D97-AF65-F5344CB8AC3E}">
        <p14:creationId xmlns:p14="http://schemas.microsoft.com/office/powerpoint/2010/main" val="321451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4F4C-68E2-447B-9F73-0EE0B5399F7E}"/>
              </a:ext>
            </a:extLst>
          </p:cNvPr>
          <p:cNvSpPr>
            <a:spLocks noGrp="1"/>
          </p:cNvSpPr>
          <p:nvPr>
            <p:ph type="title"/>
          </p:nvPr>
        </p:nvSpPr>
        <p:spPr/>
        <p:txBody>
          <a:bodyPr/>
          <a:lstStyle/>
          <a:p>
            <a:r>
              <a:rPr lang="en-US">
                <a:ea typeface="+mj-lt"/>
                <a:cs typeface="+mj-lt"/>
              </a:rPr>
              <a:t>FURTHER READING / BACKGROUND (2)</a:t>
            </a:r>
          </a:p>
        </p:txBody>
      </p:sp>
      <p:sp>
        <p:nvSpPr>
          <p:cNvPr id="3" name="Content Placeholder 2">
            <a:extLst>
              <a:ext uri="{FF2B5EF4-FFF2-40B4-BE49-F238E27FC236}">
                <a16:creationId xmlns:a16="http://schemas.microsoft.com/office/drawing/2014/main" id="{8AB7163B-9E29-4831-AC68-6523C538750C}"/>
              </a:ext>
            </a:extLst>
          </p:cNvPr>
          <p:cNvSpPr>
            <a:spLocks noGrp="1"/>
          </p:cNvSpPr>
          <p:nvPr>
            <p:ph idx="1"/>
          </p:nvPr>
        </p:nvSpPr>
        <p:spPr/>
        <p:txBody>
          <a:bodyPr/>
          <a:lstStyle/>
          <a:p>
            <a:pPr marL="305435" indent="-305435"/>
            <a:r>
              <a:rPr lang="en-US">
                <a:ea typeface="+mn-lt"/>
                <a:cs typeface="+mn-lt"/>
              </a:rPr>
              <a:t>Montgomery County Planning (2017, August 18). Tree Canopy Analysis. </a:t>
            </a:r>
            <a:r>
              <a:rPr lang="en-US">
                <a:ea typeface="+mn-lt"/>
                <a:cs typeface="+mn-lt"/>
                <a:hlinkClick r:id="rId2"/>
              </a:rPr>
              <a:t>https://montgomeryplanning.org/planning/environment/forest-conservation-and-trees/tree-canopy-analysis/</a:t>
            </a:r>
            <a:endParaRPr lang="en-US"/>
          </a:p>
          <a:p>
            <a:pPr marL="305435" indent="-305435"/>
            <a:r>
              <a:rPr lang="en-US">
                <a:ea typeface="+mn-lt"/>
                <a:cs typeface="+mn-lt"/>
              </a:rPr>
              <a:t>O’Neil-Dunne, J. (2011, March 14) A Report on the Montgomery County’s Existing and Possible Tree Canopy. </a:t>
            </a:r>
            <a:r>
              <a:rPr lang="en-US">
                <a:ea typeface="+mn-lt"/>
                <a:cs typeface="+mn-lt"/>
                <a:hlinkClick r:id="rId3"/>
              </a:rPr>
              <a:t>https://www.montgomeryplanning.org/environment/documents/TreeCanopy_Report_MontgomeryCountyFinal.pdf</a:t>
            </a:r>
            <a:endParaRPr lang="en-US"/>
          </a:p>
          <a:p>
            <a:pPr marL="305435" indent="-305435"/>
            <a:r>
              <a:rPr lang="en-US">
                <a:ea typeface="+mn-lt"/>
                <a:cs typeface="+mn-lt"/>
              </a:rPr>
              <a:t>City of Alexandria Virginia (2019, September 27). Help Grow Alexandria’s Tree Canopy. </a:t>
            </a:r>
            <a:r>
              <a:rPr lang="en-US">
                <a:ea typeface="+mn-lt"/>
                <a:cs typeface="+mn-lt"/>
                <a:hlinkClick r:id="rId4"/>
              </a:rPr>
              <a:t>https://www.alexandriava.gov/recreation/info/default.aspx?id=111539</a:t>
            </a:r>
            <a:endParaRPr lang="en-US"/>
          </a:p>
          <a:p>
            <a:pPr marL="305435" indent="-305435"/>
            <a:r>
              <a:rPr lang="en-US">
                <a:ea typeface="+mn-lt"/>
                <a:cs typeface="+mn-lt"/>
              </a:rPr>
              <a:t>City of Arlington. (2004) Urban Forest Master Plan.  </a:t>
            </a:r>
            <a:r>
              <a:rPr lang="en-US">
                <a:ea typeface="+mn-lt"/>
                <a:cs typeface="+mn-lt"/>
                <a:hlinkClick r:id="rId5"/>
              </a:rPr>
              <a:t>https://arlingtonva.s3.dualstack.us-east-1.amazonaws.com/wp-content/uploads/sites/31/2014/04/Urban-Forest-Master-Plan.pdf</a:t>
            </a:r>
            <a:endParaRPr lang="en-US"/>
          </a:p>
        </p:txBody>
      </p:sp>
    </p:spTree>
    <p:extLst>
      <p:ext uri="{BB962C8B-B14F-4D97-AF65-F5344CB8AC3E}">
        <p14:creationId xmlns:p14="http://schemas.microsoft.com/office/powerpoint/2010/main" val="1363123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72F0-AFE9-46FA-9B8B-0D46A857525E}"/>
              </a:ext>
            </a:extLst>
          </p:cNvPr>
          <p:cNvSpPr>
            <a:spLocks noGrp="1"/>
          </p:cNvSpPr>
          <p:nvPr>
            <p:ph type="title"/>
          </p:nvPr>
        </p:nvSpPr>
        <p:spPr>
          <a:xfrm>
            <a:off x="581192" y="702156"/>
            <a:ext cx="11029616" cy="1188720"/>
          </a:xfrm>
        </p:spPr>
        <p:txBody>
          <a:bodyPr>
            <a:normAutofit/>
          </a:bodyPr>
          <a:lstStyle/>
          <a:p>
            <a:r>
              <a:rPr lang="en-US"/>
              <a:t>Background and Motivation</a:t>
            </a:r>
          </a:p>
        </p:txBody>
      </p:sp>
      <p:graphicFrame>
        <p:nvGraphicFramePr>
          <p:cNvPr id="12" name="Content Placeholder 2">
            <a:extLst>
              <a:ext uri="{FF2B5EF4-FFF2-40B4-BE49-F238E27FC236}">
                <a16:creationId xmlns:a16="http://schemas.microsoft.com/office/drawing/2014/main" id="{F9F612C5-B232-45D6-801F-F5A24F3ADBFC}"/>
              </a:ext>
            </a:extLst>
          </p:cNvPr>
          <p:cNvGraphicFramePr>
            <a:graphicFrameLocks noGrp="1"/>
          </p:cNvGraphicFramePr>
          <p:nvPr>
            <p:ph idx="1"/>
            <p:extLst>
              <p:ext uri="{D42A27DB-BD31-4B8C-83A1-F6EECF244321}">
                <p14:modId xmlns:p14="http://schemas.microsoft.com/office/powerpoint/2010/main" val="297339952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3614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09B7-B943-4580-993D-D3BD4ABB431E}"/>
              </a:ext>
            </a:extLst>
          </p:cNvPr>
          <p:cNvSpPr>
            <a:spLocks noGrp="1"/>
          </p:cNvSpPr>
          <p:nvPr>
            <p:ph type="title"/>
          </p:nvPr>
        </p:nvSpPr>
        <p:spPr/>
        <p:txBody>
          <a:bodyPr/>
          <a:lstStyle/>
          <a:p>
            <a:r>
              <a:rPr lang="en-US">
                <a:ea typeface="+mj-lt"/>
                <a:cs typeface="+mj-lt"/>
              </a:rPr>
              <a:t>FURTHER READING / BACKGROUND </a:t>
            </a:r>
            <a:r>
              <a:rPr lang="en-US"/>
              <a:t>(3)</a:t>
            </a:r>
          </a:p>
        </p:txBody>
      </p:sp>
      <p:sp>
        <p:nvSpPr>
          <p:cNvPr id="3" name="Content Placeholder 2">
            <a:extLst>
              <a:ext uri="{FF2B5EF4-FFF2-40B4-BE49-F238E27FC236}">
                <a16:creationId xmlns:a16="http://schemas.microsoft.com/office/drawing/2014/main" id="{A4116091-1421-4382-B62C-8F24B166AA2F}"/>
              </a:ext>
            </a:extLst>
          </p:cNvPr>
          <p:cNvSpPr>
            <a:spLocks noGrp="1"/>
          </p:cNvSpPr>
          <p:nvPr>
            <p:ph idx="1"/>
          </p:nvPr>
        </p:nvSpPr>
        <p:spPr/>
        <p:txBody>
          <a:bodyPr/>
          <a:lstStyle/>
          <a:p>
            <a:pPr marL="305435" indent="-305435"/>
            <a:r>
              <a:rPr lang="en-US">
                <a:ea typeface="+mn-lt"/>
                <a:cs typeface="+mn-lt"/>
              </a:rPr>
              <a:t>Maryland Department of Natural Resources (retrieved 2021, September 11). Chesapeake Bay Urban Tree Canopy Goals. </a:t>
            </a:r>
            <a:r>
              <a:rPr lang="en-US">
                <a:ea typeface="+mn-lt"/>
                <a:cs typeface="+mn-lt"/>
                <a:hlinkClick r:id="rId2"/>
              </a:rPr>
              <a:t>https://dnr.maryland.gov/forests/Pages/programs/urban/treecanopygoals.aspx</a:t>
            </a:r>
            <a:endParaRPr lang="en-US"/>
          </a:p>
          <a:p>
            <a:pPr marL="305435" indent="-305435"/>
            <a:r>
              <a:rPr lang="en-US">
                <a:ea typeface="+mn-lt"/>
                <a:cs typeface="+mn-lt"/>
              </a:rPr>
              <a:t>Teale, C. (2020, October 5) Boston issues RFP for first urban forest plan. Smart Cities Dive. </a:t>
            </a:r>
            <a:r>
              <a:rPr lang="en-US">
                <a:ea typeface="+mn-lt"/>
                <a:cs typeface="+mn-lt"/>
                <a:hlinkClick r:id="rId3"/>
              </a:rPr>
              <a:t>https://www.smartcitiesdive.com/news/boston-design-urban-forest-sustainable-city-plan/586345/</a:t>
            </a:r>
            <a:endParaRPr lang="en-US"/>
          </a:p>
          <a:p>
            <a:pPr marL="305435" indent="-305435"/>
            <a:r>
              <a:rPr lang="en-US">
                <a:ea typeface="+mn-lt"/>
                <a:cs typeface="+mn-lt"/>
              </a:rPr>
              <a:t>Boston Parks and Recreation (2021, May 21) City of Boston Seeks Partner to Design First Urban Forest Plan. </a:t>
            </a:r>
            <a:r>
              <a:rPr lang="en-US">
                <a:ea typeface="+mn-lt"/>
                <a:cs typeface="+mn-lt"/>
                <a:hlinkClick r:id="rId4"/>
              </a:rPr>
              <a:t>https://www.boston.gov/news/city-boston-seeks-partner-design-first-urban-forest-plan</a:t>
            </a:r>
            <a:endParaRPr lang="en-US"/>
          </a:p>
          <a:p>
            <a:pPr marL="305435" indent="-305435"/>
            <a:r>
              <a:rPr lang="en-US">
                <a:ea typeface="+mn-lt"/>
                <a:cs typeface="+mn-lt"/>
              </a:rPr>
              <a:t>Alsobrooks, A. Guidelines for Urban Tree Canopy. (retrieved 2021, September 10) Prince George’s County Department of the Environment. </a:t>
            </a:r>
            <a:r>
              <a:rPr lang="en-US">
                <a:ea typeface="+mn-lt"/>
                <a:cs typeface="+mn-lt"/>
                <a:hlinkClick r:id="rId5"/>
              </a:rPr>
              <a:t>https://www.princegeorgescountymd.gov/DocumentCenter/View/32203/Guidelines_Urban-Tree-Canopy</a:t>
            </a:r>
            <a:endParaRPr lang="en-US"/>
          </a:p>
        </p:txBody>
      </p:sp>
    </p:spTree>
    <p:extLst>
      <p:ext uri="{BB962C8B-B14F-4D97-AF65-F5344CB8AC3E}">
        <p14:creationId xmlns:p14="http://schemas.microsoft.com/office/powerpoint/2010/main" val="1838207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8BD6-4EE3-4E96-9F61-1FD99D16A2CB}"/>
              </a:ext>
            </a:extLst>
          </p:cNvPr>
          <p:cNvSpPr>
            <a:spLocks noGrp="1"/>
          </p:cNvSpPr>
          <p:nvPr>
            <p:ph type="title"/>
          </p:nvPr>
        </p:nvSpPr>
        <p:spPr/>
        <p:txBody>
          <a:bodyPr/>
          <a:lstStyle/>
          <a:p>
            <a:r>
              <a:rPr lang="en-US"/>
              <a:t>Side Bar: Directions</a:t>
            </a:r>
          </a:p>
        </p:txBody>
      </p:sp>
      <p:sp>
        <p:nvSpPr>
          <p:cNvPr id="3" name="Content Placeholder 2">
            <a:extLst>
              <a:ext uri="{FF2B5EF4-FFF2-40B4-BE49-F238E27FC236}">
                <a16:creationId xmlns:a16="http://schemas.microsoft.com/office/drawing/2014/main" id="{CB5DB6EE-7F73-450F-B5D5-118C97A18A27}"/>
              </a:ext>
            </a:extLst>
          </p:cNvPr>
          <p:cNvSpPr>
            <a:spLocks noGrp="1"/>
          </p:cNvSpPr>
          <p:nvPr>
            <p:ph idx="1"/>
          </p:nvPr>
        </p:nvSpPr>
        <p:spPr/>
        <p:txBody>
          <a:bodyPr>
            <a:normAutofit fontScale="77500" lnSpcReduction="20000"/>
          </a:bodyPr>
          <a:lstStyle/>
          <a:p>
            <a:pPr marL="305435" indent="-305435"/>
            <a:r>
              <a:rPr lang="en-US">
                <a:ea typeface="+mn-lt"/>
                <a:cs typeface="+mn-lt"/>
              </a:rPr>
              <a:t>"Web layout" does not mean that you need to implement work-in-progress websites using Jekyll or other technologies; rather, you need to provide "design" of the rough structure of your future website using hand-sketching or other low-fidelity design tools. This is also called "wireframe." The purpose of making wireframes or layouts before you actually develop the website is (1) to communicate the direction of website design with stakeholders (before it is fully implemented, so you don't go towards a wrong direction), and (2) to provide implications/indications about how the proposed problems could be solved/addressed through the web-based visualization/report. </a:t>
            </a:r>
            <a:endParaRPr lang="en-US"/>
          </a:p>
          <a:p>
            <a:pPr marL="305435" indent="-305435"/>
            <a:r>
              <a:rPr lang="en-US">
                <a:ea typeface="+mn-lt"/>
                <a:cs typeface="+mn-lt"/>
              </a:rPr>
              <a:t>So, the web layout is not just about showing a generic structure of typical websites, but you should justify why the proposed layouts and rough structures could be useful in addressing the S&amp;CC problem in a meaningful way (e.g., a bad example of web layout is to show the locations of "menus", "empty content area", so on in a generic way, which can be applied to any websites. Rather, presenting particular menu structures, visualization contents, navigation techniques, or storyboards in the way that addresses your proposed problem and showing why they're effective than other typical websites would be the key in discussing the web layouts).  The key question I would ask when seeing your layout would be "how is it more effective than other typical blogs and websites in solving the problem that you suggested, and why?" </a:t>
            </a:r>
            <a:endParaRPr lang="en-US"/>
          </a:p>
          <a:p>
            <a:pPr marL="305435" indent="-305435"/>
            <a:r>
              <a:rPr lang="en-US">
                <a:ea typeface="+mn-lt"/>
                <a:cs typeface="+mn-lt"/>
              </a:rPr>
              <a:t>These links could be useful in understanding how wireframes look and why they're needed:</a:t>
            </a:r>
            <a:endParaRPr lang="en-US"/>
          </a:p>
          <a:p>
            <a:pPr marL="305435" indent="-305435"/>
            <a:r>
              <a:rPr lang="en-US">
                <a:ea typeface="+mn-lt"/>
                <a:cs typeface="+mn-lt"/>
                <a:hlinkClick r:id="rId2"/>
              </a:rPr>
              <a:t>https://en.wikipedia.org/wiki/Website_wireframe</a:t>
            </a:r>
            <a:endParaRPr lang="en-US"/>
          </a:p>
          <a:p>
            <a:pPr marL="305435" indent="-305435"/>
            <a:r>
              <a:rPr lang="en-US">
                <a:ea typeface="+mn-lt"/>
                <a:cs typeface="+mn-lt"/>
                <a:hlinkClick r:id="rId3"/>
              </a:rPr>
              <a:t>https://balsamiq.com/learn/articles/what-are-wireframes/</a:t>
            </a:r>
            <a:endParaRPr lang="en-US"/>
          </a:p>
          <a:p>
            <a:pPr marL="305435" indent="-305435"/>
            <a:r>
              <a:rPr lang="en-US">
                <a:ea typeface="+mn-lt"/>
                <a:cs typeface="+mn-lt"/>
                <a:hlinkClick r:id="rId4"/>
              </a:rPr>
              <a:t>https://careerfoundry.com/en/blog/ux-design/what-is-a-wireframe-guide/</a:t>
            </a:r>
            <a:endParaRPr lang="en-US"/>
          </a:p>
          <a:p>
            <a:pPr marL="305435" indent="-305435"/>
            <a:endParaRPr lang="en-US"/>
          </a:p>
        </p:txBody>
      </p:sp>
    </p:spTree>
    <p:extLst>
      <p:ext uri="{BB962C8B-B14F-4D97-AF65-F5344CB8AC3E}">
        <p14:creationId xmlns:p14="http://schemas.microsoft.com/office/powerpoint/2010/main" val="1849417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BA64C-543D-48AA-BD04-2845CE17A333}"/>
              </a:ext>
            </a:extLst>
          </p:cNvPr>
          <p:cNvSpPr>
            <a:spLocks noGrp="1"/>
          </p:cNvSpPr>
          <p:nvPr>
            <p:ph type="title"/>
          </p:nvPr>
        </p:nvSpPr>
        <p:spPr/>
        <p:txBody>
          <a:bodyPr/>
          <a:lstStyle/>
          <a:p>
            <a:r>
              <a:rPr lang="en-US"/>
              <a:t>BEGIN OLD SET – REPLACE?</a:t>
            </a:r>
          </a:p>
        </p:txBody>
      </p:sp>
      <p:sp>
        <p:nvSpPr>
          <p:cNvPr id="3" name="Content Placeholder 2">
            <a:extLst>
              <a:ext uri="{FF2B5EF4-FFF2-40B4-BE49-F238E27FC236}">
                <a16:creationId xmlns:a16="http://schemas.microsoft.com/office/drawing/2014/main" id="{5DA20090-A54D-4A34-94EF-135143B65E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8644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FDCE-2CFD-402C-8E6D-573FC3875AF2}"/>
              </a:ext>
            </a:extLst>
          </p:cNvPr>
          <p:cNvSpPr>
            <a:spLocks noGrp="1"/>
          </p:cNvSpPr>
          <p:nvPr>
            <p:ph type="title"/>
          </p:nvPr>
        </p:nvSpPr>
        <p:spPr/>
        <p:txBody>
          <a:bodyPr/>
          <a:lstStyle/>
          <a:p>
            <a:r>
              <a:rPr lang="en-US"/>
              <a:t>Project Home</a:t>
            </a:r>
          </a:p>
        </p:txBody>
      </p:sp>
      <p:pic>
        <p:nvPicPr>
          <p:cNvPr id="4" name="Picture 4">
            <a:extLst>
              <a:ext uri="{FF2B5EF4-FFF2-40B4-BE49-F238E27FC236}">
                <a16:creationId xmlns:a16="http://schemas.microsoft.com/office/drawing/2014/main" id="{A56C5FEE-81DB-45C6-A698-26CE85378105}"/>
              </a:ext>
            </a:extLst>
          </p:cNvPr>
          <p:cNvPicPr>
            <a:picLocks noGrp="1" noChangeAspect="1"/>
          </p:cNvPicPr>
          <p:nvPr>
            <p:ph idx="1"/>
          </p:nvPr>
        </p:nvPicPr>
        <p:blipFill>
          <a:blip r:embed="rId2"/>
          <a:stretch>
            <a:fillRect/>
          </a:stretch>
        </p:blipFill>
        <p:spPr>
          <a:xfrm>
            <a:off x="4271309" y="3038695"/>
            <a:ext cx="4611907" cy="3634486"/>
          </a:xfrm>
        </p:spPr>
      </p:pic>
      <p:sp>
        <p:nvSpPr>
          <p:cNvPr id="3" name="TextBox 2">
            <a:extLst>
              <a:ext uri="{FF2B5EF4-FFF2-40B4-BE49-F238E27FC236}">
                <a16:creationId xmlns:a16="http://schemas.microsoft.com/office/drawing/2014/main" id="{72430D63-00AA-4C47-83A3-89A3AB7F8F49}"/>
              </a:ext>
            </a:extLst>
          </p:cNvPr>
          <p:cNvSpPr txBox="1"/>
          <p:nvPr/>
        </p:nvSpPr>
        <p:spPr>
          <a:xfrm>
            <a:off x="4784558" y="767347"/>
            <a:ext cx="2743200" cy="369332"/>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SAMPLE / DRAFT **</a:t>
            </a:r>
          </a:p>
        </p:txBody>
      </p:sp>
      <p:graphicFrame>
        <p:nvGraphicFramePr>
          <p:cNvPr id="7" name="Diagram 7">
            <a:extLst>
              <a:ext uri="{FF2B5EF4-FFF2-40B4-BE49-F238E27FC236}">
                <a16:creationId xmlns:a16="http://schemas.microsoft.com/office/drawing/2014/main" id="{0C85846B-F7DB-470B-9955-D200750F1E37}"/>
              </a:ext>
            </a:extLst>
          </p:cNvPr>
          <p:cNvGraphicFramePr/>
          <p:nvPr>
            <p:extLst>
              <p:ext uri="{D42A27DB-BD31-4B8C-83A1-F6EECF244321}">
                <p14:modId xmlns:p14="http://schemas.microsoft.com/office/powerpoint/2010/main" val="1851740698"/>
              </p:ext>
            </p:extLst>
          </p:nvPr>
        </p:nvGraphicFramePr>
        <p:xfrm>
          <a:off x="4235116" y="982579"/>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0" name="Arrow: Down 309">
            <a:extLst>
              <a:ext uri="{FF2B5EF4-FFF2-40B4-BE49-F238E27FC236}">
                <a16:creationId xmlns:a16="http://schemas.microsoft.com/office/drawing/2014/main" id="{80DA0F0A-4866-451D-9CB3-5B6BB1563CB0}"/>
              </a:ext>
            </a:extLst>
          </p:cNvPr>
          <p:cNvSpPr/>
          <p:nvPr/>
        </p:nvSpPr>
        <p:spPr>
          <a:xfrm>
            <a:off x="4273536" y="1712574"/>
            <a:ext cx="481263" cy="97856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196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FDCE-2CFD-402C-8E6D-573FC3875AF2}"/>
              </a:ext>
            </a:extLst>
          </p:cNvPr>
          <p:cNvSpPr>
            <a:spLocks noGrp="1"/>
          </p:cNvSpPr>
          <p:nvPr>
            <p:ph type="title"/>
          </p:nvPr>
        </p:nvSpPr>
        <p:spPr/>
        <p:txBody>
          <a:bodyPr/>
          <a:lstStyle/>
          <a:p>
            <a:r>
              <a:rPr lang="en-US"/>
              <a:t>What is the urban tree canopy?</a:t>
            </a:r>
          </a:p>
        </p:txBody>
      </p:sp>
      <p:pic>
        <p:nvPicPr>
          <p:cNvPr id="4" name="Picture 4">
            <a:extLst>
              <a:ext uri="{FF2B5EF4-FFF2-40B4-BE49-F238E27FC236}">
                <a16:creationId xmlns:a16="http://schemas.microsoft.com/office/drawing/2014/main" id="{A56C5FEE-81DB-45C6-A698-26CE85378105}"/>
              </a:ext>
            </a:extLst>
          </p:cNvPr>
          <p:cNvPicPr>
            <a:picLocks noGrp="1" noChangeAspect="1"/>
          </p:cNvPicPr>
          <p:nvPr>
            <p:ph idx="1"/>
          </p:nvPr>
        </p:nvPicPr>
        <p:blipFill>
          <a:blip r:embed="rId2"/>
          <a:stretch>
            <a:fillRect/>
          </a:stretch>
        </p:blipFill>
        <p:spPr>
          <a:xfrm>
            <a:off x="4271309" y="3038695"/>
            <a:ext cx="4611907" cy="3634486"/>
          </a:xfrm>
        </p:spPr>
      </p:pic>
      <p:sp>
        <p:nvSpPr>
          <p:cNvPr id="3" name="TextBox 2">
            <a:extLst>
              <a:ext uri="{FF2B5EF4-FFF2-40B4-BE49-F238E27FC236}">
                <a16:creationId xmlns:a16="http://schemas.microsoft.com/office/drawing/2014/main" id="{72430D63-00AA-4C47-83A3-89A3AB7F8F49}"/>
              </a:ext>
            </a:extLst>
          </p:cNvPr>
          <p:cNvSpPr txBox="1"/>
          <p:nvPr/>
        </p:nvSpPr>
        <p:spPr>
          <a:xfrm>
            <a:off x="4784558" y="767347"/>
            <a:ext cx="2743200" cy="369332"/>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SAMPLE / DRAFT **</a:t>
            </a:r>
          </a:p>
        </p:txBody>
      </p:sp>
      <p:graphicFrame>
        <p:nvGraphicFramePr>
          <p:cNvPr id="7" name="Diagram 7">
            <a:extLst>
              <a:ext uri="{FF2B5EF4-FFF2-40B4-BE49-F238E27FC236}">
                <a16:creationId xmlns:a16="http://schemas.microsoft.com/office/drawing/2014/main" id="{0C85846B-F7DB-470B-9955-D200750F1E37}"/>
              </a:ext>
            </a:extLst>
          </p:cNvPr>
          <p:cNvGraphicFramePr/>
          <p:nvPr/>
        </p:nvGraphicFramePr>
        <p:xfrm>
          <a:off x="4235116" y="982579"/>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Arrow: Down 18">
            <a:extLst>
              <a:ext uri="{FF2B5EF4-FFF2-40B4-BE49-F238E27FC236}">
                <a16:creationId xmlns:a16="http://schemas.microsoft.com/office/drawing/2014/main" id="{C58E4782-0F62-4E56-9C6E-2FE2FDC69F9D}"/>
              </a:ext>
            </a:extLst>
          </p:cNvPr>
          <p:cNvSpPr/>
          <p:nvPr/>
        </p:nvSpPr>
        <p:spPr>
          <a:xfrm>
            <a:off x="5075641" y="1712574"/>
            <a:ext cx="481263" cy="97856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370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FDCE-2CFD-402C-8E6D-573FC3875AF2}"/>
              </a:ext>
            </a:extLst>
          </p:cNvPr>
          <p:cNvSpPr>
            <a:spLocks noGrp="1"/>
          </p:cNvSpPr>
          <p:nvPr>
            <p:ph type="title"/>
          </p:nvPr>
        </p:nvSpPr>
        <p:spPr/>
        <p:txBody>
          <a:bodyPr/>
          <a:lstStyle/>
          <a:p>
            <a:r>
              <a:rPr lang="en-US"/>
              <a:t>Benefits and Value</a:t>
            </a:r>
          </a:p>
        </p:txBody>
      </p:sp>
      <p:pic>
        <p:nvPicPr>
          <p:cNvPr id="4" name="Picture 4">
            <a:extLst>
              <a:ext uri="{FF2B5EF4-FFF2-40B4-BE49-F238E27FC236}">
                <a16:creationId xmlns:a16="http://schemas.microsoft.com/office/drawing/2014/main" id="{A56C5FEE-81DB-45C6-A698-26CE85378105}"/>
              </a:ext>
            </a:extLst>
          </p:cNvPr>
          <p:cNvPicPr>
            <a:picLocks noGrp="1" noChangeAspect="1"/>
          </p:cNvPicPr>
          <p:nvPr>
            <p:ph idx="1"/>
          </p:nvPr>
        </p:nvPicPr>
        <p:blipFill>
          <a:blip r:embed="rId2"/>
          <a:stretch>
            <a:fillRect/>
          </a:stretch>
        </p:blipFill>
        <p:spPr>
          <a:xfrm>
            <a:off x="4271309" y="3038695"/>
            <a:ext cx="4611907" cy="3634486"/>
          </a:xfrm>
        </p:spPr>
      </p:pic>
      <p:sp>
        <p:nvSpPr>
          <p:cNvPr id="3" name="TextBox 2">
            <a:extLst>
              <a:ext uri="{FF2B5EF4-FFF2-40B4-BE49-F238E27FC236}">
                <a16:creationId xmlns:a16="http://schemas.microsoft.com/office/drawing/2014/main" id="{72430D63-00AA-4C47-83A3-89A3AB7F8F49}"/>
              </a:ext>
            </a:extLst>
          </p:cNvPr>
          <p:cNvSpPr txBox="1"/>
          <p:nvPr/>
        </p:nvSpPr>
        <p:spPr>
          <a:xfrm>
            <a:off x="4784558" y="767347"/>
            <a:ext cx="2743200" cy="369332"/>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SAMPLE / DRAFT **</a:t>
            </a:r>
          </a:p>
        </p:txBody>
      </p:sp>
      <p:graphicFrame>
        <p:nvGraphicFramePr>
          <p:cNvPr id="7" name="Diagram 7">
            <a:extLst>
              <a:ext uri="{FF2B5EF4-FFF2-40B4-BE49-F238E27FC236}">
                <a16:creationId xmlns:a16="http://schemas.microsoft.com/office/drawing/2014/main" id="{0C85846B-F7DB-470B-9955-D200750F1E37}"/>
              </a:ext>
            </a:extLst>
          </p:cNvPr>
          <p:cNvGraphicFramePr/>
          <p:nvPr/>
        </p:nvGraphicFramePr>
        <p:xfrm>
          <a:off x="4235116" y="982579"/>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Arrow: Down 18">
            <a:extLst>
              <a:ext uri="{FF2B5EF4-FFF2-40B4-BE49-F238E27FC236}">
                <a16:creationId xmlns:a16="http://schemas.microsoft.com/office/drawing/2014/main" id="{11EAA4D2-15B3-4D38-9282-8B7FE772919B}"/>
              </a:ext>
            </a:extLst>
          </p:cNvPr>
          <p:cNvSpPr/>
          <p:nvPr/>
        </p:nvSpPr>
        <p:spPr>
          <a:xfrm>
            <a:off x="5885768" y="1688511"/>
            <a:ext cx="481263" cy="97856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C6E9EB9-100F-4292-B4FA-87634756D711}"/>
              </a:ext>
            </a:extLst>
          </p:cNvPr>
          <p:cNvSpPr txBox="1"/>
          <p:nvPr/>
        </p:nvSpPr>
        <p:spPr>
          <a:xfrm>
            <a:off x="195503" y="2145273"/>
            <a:ext cx="4152694" cy="41934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Stormwater Management</a:t>
            </a:r>
          </a:p>
          <a:p>
            <a:r>
              <a:rPr lang="en-US" sz="800">
                <a:ea typeface="+mn-lt"/>
                <a:cs typeface="+mn-lt"/>
              </a:rPr>
              <a:t>Et </a:t>
            </a:r>
            <a:r>
              <a:rPr lang="en-US" sz="800" err="1">
                <a:ea typeface="+mn-lt"/>
                <a:cs typeface="+mn-lt"/>
              </a:rPr>
              <a:t>harum</a:t>
            </a:r>
            <a:r>
              <a:rPr lang="en-US" sz="800">
                <a:ea typeface="+mn-lt"/>
                <a:cs typeface="+mn-lt"/>
              </a:rPr>
              <a:t> </a:t>
            </a:r>
            <a:r>
              <a:rPr lang="en-US" sz="800" err="1">
                <a:ea typeface="+mn-lt"/>
                <a:cs typeface="+mn-lt"/>
              </a:rPr>
              <a:t>quidem</a:t>
            </a:r>
            <a:r>
              <a:rPr lang="en-US" sz="800">
                <a:ea typeface="+mn-lt"/>
                <a:cs typeface="+mn-lt"/>
              </a:rPr>
              <a:t> rerum facilis </a:t>
            </a:r>
            <a:r>
              <a:rPr lang="en-US" sz="800" err="1">
                <a:ea typeface="+mn-lt"/>
                <a:cs typeface="+mn-lt"/>
              </a:rPr>
              <a:t>est</a:t>
            </a:r>
            <a:r>
              <a:rPr lang="en-US" sz="800">
                <a:ea typeface="+mn-lt"/>
                <a:cs typeface="+mn-lt"/>
              </a:rPr>
              <a:t> et </a:t>
            </a:r>
            <a:r>
              <a:rPr lang="en-US" sz="800" err="1">
                <a:ea typeface="+mn-lt"/>
                <a:cs typeface="+mn-lt"/>
              </a:rPr>
              <a:t>expedita</a:t>
            </a:r>
            <a:r>
              <a:rPr lang="en-US" sz="800">
                <a:ea typeface="+mn-lt"/>
                <a:cs typeface="+mn-lt"/>
              </a:rPr>
              <a:t> </a:t>
            </a:r>
            <a:r>
              <a:rPr lang="en-US" sz="800" err="1">
                <a:ea typeface="+mn-lt"/>
                <a:cs typeface="+mn-lt"/>
              </a:rPr>
              <a:t>distinctio</a:t>
            </a:r>
            <a:r>
              <a:rPr lang="en-US" sz="800">
                <a:ea typeface="+mn-lt"/>
                <a:cs typeface="+mn-lt"/>
              </a:rPr>
              <a:t>. Nam libero tempore, cum </a:t>
            </a:r>
            <a:r>
              <a:rPr lang="en-US" sz="800" err="1">
                <a:ea typeface="+mn-lt"/>
                <a:cs typeface="+mn-lt"/>
              </a:rPr>
              <a:t>soluta</a:t>
            </a:r>
            <a:r>
              <a:rPr lang="en-US" sz="800">
                <a:ea typeface="+mn-lt"/>
                <a:cs typeface="+mn-lt"/>
              </a:rPr>
              <a:t> nobis </a:t>
            </a:r>
            <a:r>
              <a:rPr lang="en-US" sz="800" err="1">
                <a:ea typeface="+mn-lt"/>
                <a:cs typeface="+mn-lt"/>
              </a:rPr>
              <a:t>est</a:t>
            </a:r>
            <a:r>
              <a:rPr lang="en-US" sz="800">
                <a:ea typeface="+mn-lt"/>
                <a:cs typeface="+mn-lt"/>
              </a:rPr>
              <a:t> </a:t>
            </a:r>
            <a:r>
              <a:rPr lang="en-US" sz="800" err="1">
                <a:ea typeface="+mn-lt"/>
                <a:cs typeface="+mn-lt"/>
              </a:rPr>
              <a:t>eligendi</a:t>
            </a:r>
            <a:r>
              <a:rPr lang="en-US" sz="800">
                <a:ea typeface="+mn-lt"/>
                <a:cs typeface="+mn-lt"/>
              </a:rPr>
              <a:t> </a:t>
            </a:r>
            <a:r>
              <a:rPr lang="en-US" sz="800" err="1">
                <a:ea typeface="+mn-lt"/>
                <a:cs typeface="+mn-lt"/>
              </a:rPr>
              <a:t>optio</a:t>
            </a:r>
            <a:r>
              <a:rPr lang="en-US" sz="800">
                <a:ea typeface="+mn-lt"/>
                <a:cs typeface="+mn-lt"/>
              </a:rPr>
              <a:t>, </a:t>
            </a:r>
            <a:r>
              <a:rPr lang="en-US" sz="800" err="1">
                <a:ea typeface="+mn-lt"/>
                <a:cs typeface="+mn-lt"/>
              </a:rPr>
              <a:t>cumque</a:t>
            </a:r>
            <a:r>
              <a:rPr lang="en-US" sz="800">
                <a:ea typeface="+mn-lt"/>
                <a:cs typeface="+mn-lt"/>
              </a:rPr>
              <a:t> nihil </a:t>
            </a:r>
            <a:r>
              <a:rPr lang="en-US" sz="800" err="1">
                <a:ea typeface="+mn-lt"/>
                <a:cs typeface="+mn-lt"/>
              </a:rPr>
              <a:t>impedit</a:t>
            </a:r>
            <a:r>
              <a:rPr lang="en-US" sz="800">
                <a:ea typeface="+mn-lt"/>
                <a:cs typeface="+mn-lt"/>
              </a:rPr>
              <a:t>, quo minus id, </a:t>
            </a:r>
            <a:r>
              <a:rPr lang="en-US" sz="800" err="1">
                <a:ea typeface="+mn-lt"/>
                <a:cs typeface="+mn-lt"/>
              </a:rPr>
              <a:t>quod</a:t>
            </a:r>
            <a:r>
              <a:rPr lang="en-US" sz="800">
                <a:ea typeface="+mn-lt"/>
                <a:cs typeface="+mn-lt"/>
              </a:rPr>
              <a:t> </a:t>
            </a:r>
            <a:r>
              <a:rPr lang="en-US" sz="800" err="1">
                <a:ea typeface="+mn-lt"/>
                <a:cs typeface="+mn-lt"/>
              </a:rPr>
              <a:t>maxime</a:t>
            </a:r>
            <a:r>
              <a:rPr lang="en-US" sz="800">
                <a:ea typeface="+mn-lt"/>
                <a:cs typeface="+mn-lt"/>
              </a:rPr>
              <a:t> </a:t>
            </a:r>
            <a:r>
              <a:rPr lang="en-US" sz="800" err="1">
                <a:ea typeface="+mn-lt"/>
                <a:cs typeface="+mn-lt"/>
              </a:rPr>
              <a:t>placeat</a:t>
            </a:r>
            <a:r>
              <a:rPr lang="en-US" sz="800">
                <a:ea typeface="+mn-lt"/>
                <a:cs typeface="+mn-lt"/>
              </a:rPr>
              <a:t>, </a:t>
            </a:r>
            <a:r>
              <a:rPr lang="en-US" sz="800" err="1">
                <a:ea typeface="+mn-lt"/>
                <a:cs typeface="+mn-lt"/>
              </a:rPr>
              <a:t>facere</a:t>
            </a:r>
            <a:r>
              <a:rPr lang="en-US" sz="800">
                <a:ea typeface="+mn-lt"/>
                <a:cs typeface="+mn-lt"/>
              </a:rPr>
              <a:t> </a:t>
            </a:r>
            <a:r>
              <a:rPr lang="en-US" sz="800" err="1">
                <a:ea typeface="+mn-lt"/>
                <a:cs typeface="+mn-lt"/>
              </a:rPr>
              <a:t>possimus</a:t>
            </a:r>
            <a:r>
              <a:rPr lang="en-US" sz="800">
                <a:ea typeface="+mn-lt"/>
                <a:cs typeface="+mn-lt"/>
              </a:rPr>
              <a:t>, </a:t>
            </a:r>
            <a:r>
              <a:rPr lang="en-US" sz="800" err="1">
                <a:ea typeface="+mn-lt"/>
                <a:cs typeface="+mn-lt"/>
              </a:rPr>
              <a:t>omnis</a:t>
            </a:r>
            <a:r>
              <a:rPr lang="en-US" sz="800">
                <a:ea typeface="+mn-lt"/>
                <a:cs typeface="+mn-lt"/>
              </a:rPr>
              <a:t> </a:t>
            </a:r>
            <a:r>
              <a:rPr lang="en-US" sz="800" err="1">
                <a:ea typeface="+mn-lt"/>
                <a:cs typeface="+mn-lt"/>
              </a:rPr>
              <a:t>voluptas</a:t>
            </a:r>
            <a:r>
              <a:rPr lang="en-US" sz="800">
                <a:ea typeface="+mn-lt"/>
                <a:cs typeface="+mn-lt"/>
              </a:rPr>
              <a:t> </a:t>
            </a:r>
            <a:r>
              <a:rPr lang="en-US" sz="800" err="1">
                <a:ea typeface="+mn-lt"/>
                <a:cs typeface="+mn-lt"/>
              </a:rPr>
              <a:t>assumenda</a:t>
            </a:r>
            <a:r>
              <a:rPr lang="en-US" sz="800">
                <a:ea typeface="+mn-lt"/>
                <a:cs typeface="+mn-lt"/>
              </a:rPr>
              <a:t> </a:t>
            </a:r>
            <a:r>
              <a:rPr lang="en-US" sz="800" err="1">
                <a:ea typeface="+mn-lt"/>
                <a:cs typeface="+mn-lt"/>
              </a:rPr>
              <a:t>est</a:t>
            </a:r>
            <a:r>
              <a:rPr lang="en-US" sz="800">
                <a:ea typeface="+mn-lt"/>
                <a:cs typeface="+mn-lt"/>
              </a:rPr>
              <a:t>, </a:t>
            </a:r>
            <a:r>
              <a:rPr lang="en-US" sz="800" err="1">
                <a:ea typeface="+mn-lt"/>
                <a:cs typeface="+mn-lt"/>
              </a:rPr>
              <a:t>omnis</a:t>
            </a:r>
            <a:r>
              <a:rPr lang="en-US" sz="800">
                <a:ea typeface="+mn-lt"/>
                <a:cs typeface="+mn-lt"/>
              </a:rPr>
              <a:t> dolor </a:t>
            </a:r>
            <a:r>
              <a:rPr lang="en-US" sz="800" err="1">
                <a:ea typeface="+mn-lt"/>
                <a:cs typeface="+mn-lt"/>
              </a:rPr>
              <a:t>repellendus</a:t>
            </a:r>
            <a:r>
              <a:rPr lang="en-US" sz="800">
                <a:ea typeface="+mn-lt"/>
                <a:cs typeface="+mn-lt"/>
              </a:rPr>
              <a:t>. </a:t>
            </a:r>
            <a:r>
              <a:rPr lang="en-US" sz="800" err="1">
                <a:ea typeface="+mn-lt"/>
                <a:cs typeface="+mn-lt"/>
              </a:rPr>
              <a:t>Temporibus</a:t>
            </a:r>
            <a:r>
              <a:rPr lang="en-US" sz="800">
                <a:ea typeface="+mn-lt"/>
                <a:cs typeface="+mn-lt"/>
              </a:rPr>
              <a:t> </a:t>
            </a:r>
            <a:r>
              <a:rPr lang="en-US" sz="800" err="1">
                <a:ea typeface="+mn-lt"/>
                <a:cs typeface="+mn-lt"/>
              </a:rPr>
              <a:t>autem</a:t>
            </a:r>
            <a:r>
              <a:rPr lang="en-US" sz="800">
                <a:ea typeface="+mn-lt"/>
                <a:cs typeface="+mn-lt"/>
              </a:rPr>
              <a:t> </a:t>
            </a:r>
            <a:r>
              <a:rPr lang="en-US" sz="800" err="1">
                <a:ea typeface="+mn-lt"/>
                <a:cs typeface="+mn-lt"/>
              </a:rPr>
              <a:t>quibusdam</a:t>
            </a:r>
            <a:r>
              <a:rPr lang="en-US" sz="800">
                <a:ea typeface="+mn-lt"/>
                <a:cs typeface="+mn-lt"/>
              </a:rPr>
              <a:t> et </a:t>
            </a:r>
            <a:r>
              <a:rPr lang="en-US" sz="800" err="1">
                <a:ea typeface="+mn-lt"/>
                <a:cs typeface="+mn-lt"/>
              </a:rPr>
              <a:t>aut</a:t>
            </a:r>
            <a:r>
              <a:rPr lang="en-US" sz="800">
                <a:ea typeface="+mn-lt"/>
                <a:cs typeface="+mn-lt"/>
              </a:rPr>
              <a:t> </a:t>
            </a:r>
            <a:r>
              <a:rPr lang="en-US" sz="800" err="1">
                <a:ea typeface="+mn-lt"/>
                <a:cs typeface="+mn-lt"/>
              </a:rPr>
              <a:t>officiis</a:t>
            </a:r>
            <a:r>
              <a:rPr lang="en-US" sz="800">
                <a:ea typeface="+mn-lt"/>
                <a:cs typeface="+mn-lt"/>
              </a:rPr>
              <a:t> </a:t>
            </a:r>
            <a:r>
              <a:rPr lang="en-US" sz="800" err="1">
                <a:ea typeface="+mn-lt"/>
                <a:cs typeface="+mn-lt"/>
              </a:rPr>
              <a:t>debitis</a:t>
            </a:r>
            <a:r>
              <a:rPr lang="en-US" sz="800">
                <a:ea typeface="+mn-lt"/>
                <a:cs typeface="+mn-lt"/>
              </a:rPr>
              <a:t> </a:t>
            </a:r>
            <a:r>
              <a:rPr lang="en-US" sz="800" err="1">
                <a:ea typeface="+mn-lt"/>
                <a:cs typeface="+mn-lt"/>
              </a:rPr>
              <a:t>aut</a:t>
            </a:r>
            <a:r>
              <a:rPr lang="en-US" sz="800">
                <a:ea typeface="+mn-lt"/>
                <a:cs typeface="+mn-lt"/>
              </a:rPr>
              <a:t> rerum </a:t>
            </a:r>
            <a:r>
              <a:rPr lang="en-US" sz="800" err="1">
                <a:ea typeface="+mn-lt"/>
                <a:cs typeface="+mn-lt"/>
              </a:rPr>
              <a:t>necessitatibus</a:t>
            </a:r>
            <a:r>
              <a:rPr lang="en-US" sz="800">
                <a:ea typeface="+mn-lt"/>
                <a:cs typeface="+mn-lt"/>
              </a:rPr>
              <a:t> </a:t>
            </a:r>
            <a:r>
              <a:rPr lang="en-US" sz="800" err="1">
                <a:ea typeface="+mn-lt"/>
                <a:cs typeface="+mn-lt"/>
              </a:rPr>
              <a:t>saepe</a:t>
            </a:r>
            <a:r>
              <a:rPr lang="en-US" sz="800">
                <a:ea typeface="+mn-lt"/>
                <a:cs typeface="+mn-lt"/>
              </a:rPr>
              <a:t> </a:t>
            </a:r>
            <a:r>
              <a:rPr lang="en-US" sz="800" err="1">
                <a:ea typeface="+mn-lt"/>
                <a:cs typeface="+mn-lt"/>
              </a:rPr>
              <a:t>eveniet</a:t>
            </a:r>
            <a:r>
              <a:rPr lang="en-US" sz="800">
                <a:ea typeface="+mn-lt"/>
                <a:cs typeface="+mn-lt"/>
              </a:rPr>
              <a:t>, </a:t>
            </a:r>
            <a:r>
              <a:rPr lang="en-US" sz="800" err="1">
                <a:ea typeface="+mn-lt"/>
                <a:cs typeface="+mn-lt"/>
              </a:rPr>
              <a:t>ut</a:t>
            </a:r>
            <a:r>
              <a:rPr lang="en-US" sz="800">
                <a:ea typeface="+mn-lt"/>
                <a:cs typeface="+mn-lt"/>
              </a:rPr>
              <a:t> et </a:t>
            </a:r>
            <a:r>
              <a:rPr lang="en-US" sz="800" err="1">
                <a:ea typeface="+mn-lt"/>
                <a:cs typeface="+mn-lt"/>
              </a:rPr>
              <a:t>voluptates</a:t>
            </a:r>
            <a:r>
              <a:rPr lang="en-US" sz="800">
                <a:ea typeface="+mn-lt"/>
                <a:cs typeface="+mn-lt"/>
              </a:rPr>
              <a:t> </a:t>
            </a:r>
            <a:r>
              <a:rPr lang="en-US" sz="800" err="1">
                <a:ea typeface="+mn-lt"/>
                <a:cs typeface="+mn-lt"/>
              </a:rPr>
              <a:t>repudiandae</a:t>
            </a:r>
            <a:r>
              <a:rPr lang="en-US" sz="800">
                <a:ea typeface="+mn-lt"/>
                <a:cs typeface="+mn-lt"/>
              </a:rPr>
              <a:t> </a:t>
            </a:r>
            <a:r>
              <a:rPr lang="en-US" sz="800" err="1">
                <a:ea typeface="+mn-lt"/>
                <a:cs typeface="+mn-lt"/>
              </a:rPr>
              <a:t>sint</a:t>
            </a:r>
            <a:r>
              <a:rPr lang="en-US" sz="800">
                <a:ea typeface="+mn-lt"/>
                <a:cs typeface="+mn-lt"/>
              </a:rPr>
              <a:t> et </a:t>
            </a:r>
            <a:r>
              <a:rPr lang="en-US" sz="800" err="1">
                <a:ea typeface="+mn-lt"/>
                <a:cs typeface="+mn-lt"/>
              </a:rPr>
              <a:t>molestiae</a:t>
            </a:r>
            <a:r>
              <a:rPr lang="en-US" sz="800">
                <a:ea typeface="+mn-lt"/>
                <a:cs typeface="+mn-lt"/>
              </a:rPr>
              <a:t> non </a:t>
            </a:r>
            <a:r>
              <a:rPr lang="en-US" sz="800" err="1">
                <a:ea typeface="+mn-lt"/>
                <a:cs typeface="+mn-lt"/>
              </a:rPr>
              <a:t>recusandae</a:t>
            </a:r>
            <a:r>
              <a:rPr lang="en-US" sz="800">
                <a:ea typeface="+mn-lt"/>
                <a:cs typeface="+mn-lt"/>
              </a:rPr>
              <a:t>. </a:t>
            </a:r>
            <a:r>
              <a:rPr lang="en-US" sz="800" err="1">
                <a:ea typeface="+mn-lt"/>
                <a:cs typeface="+mn-lt"/>
              </a:rPr>
              <a:t>Itaque</a:t>
            </a:r>
            <a:r>
              <a:rPr lang="en-US" sz="800">
                <a:ea typeface="+mn-lt"/>
                <a:cs typeface="+mn-lt"/>
              </a:rPr>
              <a:t> </a:t>
            </a:r>
            <a:r>
              <a:rPr lang="en-US" sz="800" err="1">
                <a:ea typeface="+mn-lt"/>
                <a:cs typeface="+mn-lt"/>
              </a:rPr>
              <a:t>earum</a:t>
            </a:r>
            <a:r>
              <a:rPr lang="en-US" sz="800">
                <a:ea typeface="+mn-lt"/>
                <a:cs typeface="+mn-lt"/>
              </a:rPr>
              <a:t> rerum hic </a:t>
            </a:r>
            <a:r>
              <a:rPr lang="en-US" sz="800" err="1">
                <a:ea typeface="+mn-lt"/>
                <a:cs typeface="+mn-lt"/>
              </a:rPr>
              <a:t>tenetur</a:t>
            </a:r>
            <a:r>
              <a:rPr lang="en-US" sz="800">
                <a:ea typeface="+mn-lt"/>
                <a:cs typeface="+mn-lt"/>
              </a:rPr>
              <a:t> a </a:t>
            </a:r>
            <a:r>
              <a:rPr lang="en-US" sz="800" err="1">
                <a:ea typeface="+mn-lt"/>
                <a:cs typeface="+mn-lt"/>
              </a:rPr>
              <a:t>sapiente</a:t>
            </a:r>
            <a:r>
              <a:rPr lang="en-US" sz="800">
                <a:ea typeface="+mn-lt"/>
                <a:cs typeface="+mn-lt"/>
              </a:rPr>
              <a:t> delectus, </a:t>
            </a:r>
            <a:r>
              <a:rPr lang="en-US" sz="800" err="1">
                <a:ea typeface="+mn-lt"/>
                <a:cs typeface="+mn-lt"/>
              </a:rPr>
              <a:t>ut</a:t>
            </a:r>
            <a:r>
              <a:rPr lang="en-US" sz="800">
                <a:ea typeface="+mn-lt"/>
                <a:cs typeface="+mn-lt"/>
              </a:rPr>
              <a:t> </a:t>
            </a:r>
            <a:r>
              <a:rPr lang="en-US" sz="800" err="1">
                <a:ea typeface="+mn-lt"/>
                <a:cs typeface="+mn-lt"/>
              </a:rPr>
              <a:t>aut</a:t>
            </a:r>
            <a:r>
              <a:rPr lang="en-US" sz="800">
                <a:ea typeface="+mn-lt"/>
                <a:cs typeface="+mn-lt"/>
              </a:rPr>
              <a:t> </a:t>
            </a:r>
            <a:r>
              <a:rPr lang="en-US" sz="800" err="1">
                <a:ea typeface="+mn-lt"/>
                <a:cs typeface="+mn-lt"/>
              </a:rPr>
              <a:t>reiciendis</a:t>
            </a:r>
            <a:r>
              <a:rPr lang="en-US" sz="800">
                <a:ea typeface="+mn-lt"/>
                <a:cs typeface="+mn-lt"/>
              </a:rPr>
              <a:t> </a:t>
            </a:r>
            <a:r>
              <a:rPr lang="en-US" sz="800" err="1">
                <a:ea typeface="+mn-lt"/>
                <a:cs typeface="+mn-lt"/>
              </a:rPr>
              <a:t>voluptatibus</a:t>
            </a:r>
            <a:r>
              <a:rPr lang="en-US" sz="800">
                <a:ea typeface="+mn-lt"/>
                <a:cs typeface="+mn-lt"/>
              </a:rPr>
              <a:t> </a:t>
            </a:r>
            <a:r>
              <a:rPr lang="en-US" sz="800" err="1">
                <a:ea typeface="+mn-lt"/>
                <a:cs typeface="+mn-lt"/>
              </a:rPr>
              <a:t>maiores</a:t>
            </a:r>
            <a:r>
              <a:rPr lang="en-US" sz="800">
                <a:ea typeface="+mn-lt"/>
                <a:cs typeface="+mn-lt"/>
              </a:rPr>
              <a:t> alias </a:t>
            </a:r>
            <a:r>
              <a:rPr lang="en-US" sz="800" err="1">
                <a:ea typeface="+mn-lt"/>
                <a:cs typeface="+mn-lt"/>
              </a:rPr>
              <a:t>consequatur</a:t>
            </a:r>
            <a:r>
              <a:rPr lang="en-US" sz="800">
                <a:ea typeface="+mn-lt"/>
                <a:cs typeface="+mn-lt"/>
              </a:rPr>
              <a:t> </a:t>
            </a:r>
            <a:r>
              <a:rPr lang="en-US" sz="800" err="1">
                <a:ea typeface="+mn-lt"/>
                <a:cs typeface="+mn-lt"/>
              </a:rPr>
              <a:t>aut</a:t>
            </a:r>
            <a:r>
              <a:rPr lang="en-US" sz="800">
                <a:ea typeface="+mn-lt"/>
                <a:cs typeface="+mn-lt"/>
              </a:rPr>
              <a:t> </a:t>
            </a:r>
            <a:r>
              <a:rPr lang="en-US" sz="800" err="1">
                <a:ea typeface="+mn-lt"/>
                <a:cs typeface="+mn-lt"/>
              </a:rPr>
              <a:t>perferendis</a:t>
            </a:r>
            <a:r>
              <a:rPr lang="en-US" sz="800">
                <a:ea typeface="+mn-lt"/>
                <a:cs typeface="+mn-lt"/>
              </a:rPr>
              <a:t> </a:t>
            </a:r>
            <a:r>
              <a:rPr lang="en-US" sz="800" err="1">
                <a:ea typeface="+mn-lt"/>
                <a:cs typeface="+mn-lt"/>
              </a:rPr>
              <a:t>doloribus</a:t>
            </a:r>
            <a:r>
              <a:rPr lang="en-US" sz="800">
                <a:ea typeface="+mn-lt"/>
                <a:cs typeface="+mn-lt"/>
              </a:rPr>
              <a:t> </a:t>
            </a:r>
            <a:r>
              <a:rPr lang="en-US" sz="800" err="1">
                <a:ea typeface="+mn-lt"/>
                <a:cs typeface="+mn-lt"/>
              </a:rPr>
              <a:t>asperiores</a:t>
            </a:r>
            <a:r>
              <a:rPr lang="en-US" sz="800">
                <a:ea typeface="+mn-lt"/>
                <a:cs typeface="+mn-lt"/>
              </a:rPr>
              <a:t> </a:t>
            </a:r>
            <a:r>
              <a:rPr lang="en-US" sz="800" err="1">
                <a:ea typeface="+mn-lt"/>
                <a:cs typeface="+mn-lt"/>
              </a:rPr>
              <a:t>repellat</a:t>
            </a:r>
            <a:r>
              <a:rPr lang="en-US" sz="800">
                <a:ea typeface="+mn-lt"/>
                <a:cs typeface="+mn-lt"/>
              </a:rPr>
              <a:t>.</a:t>
            </a:r>
          </a:p>
          <a:p>
            <a:endParaRPr lang="en-US" sz="800"/>
          </a:p>
          <a:p>
            <a:r>
              <a:rPr lang="en-US" sz="800">
                <a:ea typeface="+mn-lt"/>
                <a:cs typeface="+mn-lt"/>
              </a:rPr>
              <a:t>Pollution Control</a:t>
            </a:r>
            <a:endParaRPr lang="en-US" sz="800"/>
          </a:p>
          <a:p>
            <a:r>
              <a:rPr lang="en-US" sz="800">
                <a:ea typeface="+mn-lt"/>
                <a:cs typeface="+mn-lt"/>
              </a:rPr>
              <a:t>Et </a:t>
            </a:r>
            <a:r>
              <a:rPr lang="en-US" sz="800" err="1">
                <a:ea typeface="+mn-lt"/>
                <a:cs typeface="+mn-lt"/>
              </a:rPr>
              <a:t>harum</a:t>
            </a:r>
            <a:r>
              <a:rPr lang="en-US" sz="800">
                <a:ea typeface="+mn-lt"/>
                <a:cs typeface="+mn-lt"/>
              </a:rPr>
              <a:t> </a:t>
            </a:r>
            <a:r>
              <a:rPr lang="en-US" sz="800" err="1">
                <a:ea typeface="+mn-lt"/>
                <a:cs typeface="+mn-lt"/>
              </a:rPr>
              <a:t>quidem</a:t>
            </a:r>
            <a:r>
              <a:rPr lang="en-US" sz="800">
                <a:ea typeface="+mn-lt"/>
                <a:cs typeface="+mn-lt"/>
              </a:rPr>
              <a:t> rerum facilis </a:t>
            </a:r>
            <a:r>
              <a:rPr lang="en-US" sz="800" err="1">
                <a:ea typeface="+mn-lt"/>
                <a:cs typeface="+mn-lt"/>
              </a:rPr>
              <a:t>est</a:t>
            </a:r>
            <a:r>
              <a:rPr lang="en-US" sz="800">
                <a:ea typeface="+mn-lt"/>
                <a:cs typeface="+mn-lt"/>
              </a:rPr>
              <a:t> et </a:t>
            </a:r>
            <a:r>
              <a:rPr lang="en-US" sz="800" err="1">
                <a:ea typeface="+mn-lt"/>
                <a:cs typeface="+mn-lt"/>
              </a:rPr>
              <a:t>expedita</a:t>
            </a:r>
            <a:r>
              <a:rPr lang="en-US" sz="800">
                <a:ea typeface="+mn-lt"/>
                <a:cs typeface="+mn-lt"/>
              </a:rPr>
              <a:t> </a:t>
            </a:r>
            <a:r>
              <a:rPr lang="en-US" sz="800" err="1">
                <a:ea typeface="+mn-lt"/>
                <a:cs typeface="+mn-lt"/>
              </a:rPr>
              <a:t>distinctio</a:t>
            </a:r>
            <a:r>
              <a:rPr lang="en-US" sz="800">
                <a:ea typeface="+mn-lt"/>
                <a:cs typeface="+mn-lt"/>
              </a:rPr>
              <a:t>. Nam libero tempore, cum </a:t>
            </a:r>
            <a:r>
              <a:rPr lang="en-US" sz="800" err="1">
                <a:ea typeface="+mn-lt"/>
                <a:cs typeface="+mn-lt"/>
              </a:rPr>
              <a:t>soluta</a:t>
            </a:r>
            <a:r>
              <a:rPr lang="en-US" sz="800">
                <a:ea typeface="+mn-lt"/>
                <a:cs typeface="+mn-lt"/>
              </a:rPr>
              <a:t> nobis </a:t>
            </a:r>
            <a:r>
              <a:rPr lang="en-US" sz="800" err="1">
                <a:ea typeface="+mn-lt"/>
                <a:cs typeface="+mn-lt"/>
              </a:rPr>
              <a:t>est</a:t>
            </a:r>
            <a:r>
              <a:rPr lang="en-US" sz="800">
                <a:ea typeface="+mn-lt"/>
                <a:cs typeface="+mn-lt"/>
              </a:rPr>
              <a:t> </a:t>
            </a:r>
            <a:r>
              <a:rPr lang="en-US" sz="800" err="1">
                <a:ea typeface="+mn-lt"/>
                <a:cs typeface="+mn-lt"/>
              </a:rPr>
              <a:t>eligendi</a:t>
            </a:r>
            <a:r>
              <a:rPr lang="en-US" sz="800">
                <a:ea typeface="+mn-lt"/>
                <a:cs typeface="+mn-lt"/>
              </a:rPr>
              <a:t> </a:t>
            </a:r>
            <a:r>
              <a:rPr lang="en-US" sz="800" err="1">
                <a:ea typeface="+mn-lt"/>
                <a:cs typeface="+mn-lt"/>
              </a:rPr>
              <a:t>optio</a:t>
            </a:r>
            <a:r>
              <a:rPr lang="en-US" sz="800">
                <a:ea typeface="+mn-lt"/>
                <a:cs typeface="+mn-lt"/>
              </a:rPr>
              <a:t>, </a:t>
            </a:r>
            <a:r>
              <a:rPr lang="en-US" sz="800" err="1">
                <a:ea typeface="+mn-lt"/>
                <a:cs typeface="+mn-lt"/>
              </a:rPr>
              <a:t>cumque</a:t>
            </a:r>
            <a:r>
              <a:rPr lang="en-US" sz="800">
                <a:ea typeface="+mn-lt"/>
                <a:cs typeface="+mn-lt"/>
              </a:rPr>
              <a:t> nihil </a:t>
            </a:r>
            <a:r>
              <a:rPr lang="en-US" sz="800" err="1">
                <a:ea typeface="+mn-lt"/>
                <a:cs typeface="+mn-lt"/>
              </a:rPr>
              <a:t>impedit</a:t>
            </a:r>
            <a:r>
              <a:rPr lang="en-US" sz="800">
                <a:ea typeface="+mn-lt"/>
                <a:cs typeface="+mn-lt"/>
              </a:rPr>
              <a:t>, quo minus id, </a:t>
            </a:r>
            <a:r>
              <a:rPr lang="en-US" sz="800" err="1">
                <a:ea typeface="+mn-lt"/>
                <a:cs typeface="+mn-lt"/>
              </a:rPr>
              <a:t>quod</a:t>
            </a:r>
            <a:r>
              <a:rPr lang="en-US" sz="800">
                <a:ea typeface="+mn-lt"/>
                <a:cs typeface="+mn-lt"/>
              </a:rPr>
              <a:t> </a:t>
            </a:r>
            <a:r>
              <a:rPr lang="en-US" sz="800" err="1">
                <a:ea typeface="+mn-lt"/>
                <a:cs typeface="+mn-lt"/>
              </a:rPr>
              <a:t>maxime</a:t>
            </a:r>
            <a:r>
              <a:rPr lang="en-US" sz="800">
                <a:ea typeface="+mn-lt"/>
                <a:cs typeface="+mn-lt"/>
              </a:rPr>
              <a:t> </a:t>
            </a:r>
            <a:r>
              <a:rPr lang="en-US" sz="800" err="1">
                <a:ea typeface="+mn-lt"/>
                <a:cs typeface="+mn-lt"/>
              </a:rPr>
              <a:t>placeat</a:t>
            </a:r>
            <a:r>
              <a:rPr lang="en-US" sz="800">
                <a:ea typeface="+mn-lt"/>
                <a:cs typeface="+mn-lt"/>
              </a:rPr>
              <a:t>, </a:t>
            </a:r>
            <a:r>
              <a:rPr lang="en-US" sz="800" err="1">
                <a:ea typeface="+mn-lt"/>
                <a:cs typeface="+mn-lt"/>
              </a:rPr>
              <a:t>facere</a:t>
            </a:r>
            <a:r>
              <a:rPr lang="en-US" sz="800">
                <a:ea typeface="+mn-lt"/>
                <a:cs typeface="+mn-lt"/>
              </a:rPr>
              <a:t> </a:t>
            </a:r>
            <a:r>
              <a:rPr lang="en-US" sz="800" err="1">
                <a:ea typeface="+mn-lt"/>
                <a:cs typeface="+mn-lt"/>
              </a:rPr>
              <a:t>possimus</a:t>
            </a:r>
            <a:r>
              <a:rPr lang="en-US" sz="800">
                <a:ea typeface="+mn-lt"/>
                <a:cs typeface="+mn-lt"/>
              </a:rPr>
              <a:t>, </a:t>
            </a:r>
            <a:r>
              <a:rPr lang="en-US" sz="800" err="1">
                <a:ea typeface="+mn-lt"/>
                <a:cs typeface="+mn-lt"/>
              </a:rPr>
              <a:t>omnis</a:t>
            </a:r>
            <a:r>
              <a:rPr lang="en-US" sz="800">
                <a:ea typeface="+mn-lt"/>
                <a:cs typeface="+mn-lt"/>
              </a:rPr>
              <a:t> </a:t>
            </a:r>
            <a:r>
              <a:rPr lang="en-US" sz="800" err="1">
                <a:ea typeface="+mn-lt"/>
                <a:cs typeface="+mn-lt"/>
              </a:rPr>
              <a:t>voluptas</a:t>
            </a:r>
            <a:r>
              <a:rPr lang="en-US" sz="800">
                <a:ea typeface="+mn-lt"/>
                <a:cs typeface="+mn-lt"/>
              </a:rPr>
              <a:t> </a:t>
            </a:r>
            <a:r>
              <a:rPr lang="en-US" sz="800" err="1">
                <a:ea typeface="+mn-lt"/>
                <a:cs typeface="+mn-lt"/>
              </a:rPr>
              <a:t>assumenda</a:t>
            </a:r>
            <a:r>
              <a:rPr lang="en-US" sz="800">
                <a:ea typeface="+mn-lt"/>
                <a:cs typeface="+mn-lt"/>
              </a:rPr>
              <a:t> </a:t>
            </a:r>
            <a:r>
              <a:rPr lang="en-US" sz="800" err="1">
                <a:ea typeface="+mn-lt"/>
                <a:cs typeface="+mn-lt"/>
              </a:rPr>
              <a:t>est</a:t>
            </a:r>
            <a:r>
              <a:rPr lang="en-US" sz="800">
                <a:ea typeface="+mn-lt"/>
                <a:cs typeface="+mn-lt"/>
              </a:rPr>
              <a:t>, </a:t>
            </a:r>
            <a:r>
              <a:rPr lang="en-US" sz="800" err="1">
                <a:ea typeface="+mn-lt"/>
                <a:cs typeface="+mn-lt"/>
              </a:rPr>
              <a:t>omnis</a:t>
            </a:r>
            <a:r>
              <a:rPr lang="en-US" sz="800">
                <a:ea typeface="+mn-lt"/>
                <a:cs typeface="+mn-lt"/>
              </a:rPr>
              <a:t> dolor </a:t>
            </a:r>
            <a:r>
              <a:rPr lang="en-US" sz="800" err="1">
                <a:ea typeface="+mn-lt"/>
                <a:cs typeface="+mn-lt"/>
              </a:rPr>
              <a:t>repellendus</a:t>
            </a:r>
            <a:r>
              <a:rPr lang="en-US" sz="800">
                <a:ea typeface="+mn-lt"/>
                <a:cs typeface="+mn-lt"/>
              </a:rPr>
              <a:t>. </a:t>
            </a:r>
            <a:r>
              <a:rPr lang="en-US" sz="800" err="1">
                <a:ea typeface="+mn-lt"/>
                <a:cs typeface="+mn-lt"/>
              </a:rPr>
              <a:t>Temporibus</a:t>
            </a:r>
            <a:r>
              <a:rPr lang="en-US" sz="800">
                <a:ea typeface="+mn-lt"/>
                <a:cs typeface="+mn-lt"/>
              </a:rPr>
              <a:t> </a:t>
            </a:r>
            <a:r>
              <a:rPr lang="en-US" sz="800" err="1">
                <a:ea typeface="+mn-lt"/>
                <a:cs typeface="+mn-lt"/>
              </a:rPr>
              <a:t>autem</a:t>
            </a:r>
            <a:r>
              <a:rPr lang="en-US" sz="800">
                <a:ea typeface="+mn-lt"/>
                <a:cs typeface="+mn-lt"/>
              </a:rPr>
              <a:t> </a:t>
            </a:r>
            <a:r>
              <a:rPr lang="en-US" sz="800" err="1">
                <a:ea typeface="+mn-lt"/>
                <a:cs typeface="+mn-lt"/>
              </a:rPr>
              <a:t>quibusdam</a:t>
            </a:r>
            <a:r>
              <a:rPr lang="en-US" sz="800">
                <a:ea typeface="+mn-lt"/>
                <a:cs typeface="+mn-lt"/>
              </a:rPr>
              <a:t> et </a:t>
            </a:r>
            <a:r>
              <a:rPr lang="en-US" sz="800" err="1">
                <a:ea typeface="+mn-lt"/>
                <a:cs typeface="+mn-lt"/>
              </a:rPr>
              <a:t>aut</a:t>
            </a:r>
            <a:r>
              <a:rPr lang="en-US" sz="800">
                <a:ea typeface="+mn-lt"/>
                <a:cs typeface="+mn-lt"/>
              </a:rPr>
              <a:t> </a:t>
            </a:r>
            <a:r>
              <a:rPr lang="en-US" sz="800" err="1">
                <a:ea typeface="+mn-lt"/>
                <a:cs typeface="+mn-lt"/>
              </a:rPr>
              <a:t>officiis</a:t>
            </a:r>
            <a:r>
              <a:rPr lang="en-US" sz="800">
                <a:ea typeface="+mn-lt"/>
                <a:cs typeface="+mn-lt"/>
              </a:rPr>
              <a:t> </a:t>
            </a:r>
            <a:r>
              <a:rPr lang="en-US" sz="800" err="1">
                <a:ea typeface="+mn-lt"/>
                <a:cs typeface="+mn-lt"/>
              </a:rPr>
              <a:t>debitis</a:t>
            </a:r>
            <a:r>
              <a:rPr lang="en-US" sz="800">
                <a:ea typeface="+mn-lt"/>
                <a:cs typeface="+mn-lt"/>
              </a:rPr>
              <a:t> </a:t>
            </a:r>
            <a:r>
              <a:rPr lang="en-US" sz="800" err="1">
                <a:ea typeface="+mn-lt"/>
                <a:cs typeface="+mn-lt"/>
              </a:rPr>
              <a:t>aut</a:t>
            </a:r>
            <a:r>
              <a:rPr lang="en-US" sz="800">
                <a:ea typeface="+mn-lt"/>
                <a:cs typeface="+mn-lt"/>
              </a:rPr>
              <a:t> rerum </a:t>
            </a:r>
            <a:r>
              <a:rPr lang="en-US" sz="800" err="1">
                <a:ea typeface="+mn-lt"/>
                <a:cs typeface="+mn-lt"/>
              </a:rPr>
              <a:t>necessitatibus</a:t>
            </a:r>
            <a:r>
              <a:rPr lang="en-US" sz="800">
                <a:ea typeface="+mn-lt"/>
                <a:cs typeface="+mn-lt"/>
              </a:rPr>
              <a:t> </a:t>
            </a:r>
            <a:r>
              <a:rPr lang="en-US" sz="800" err="1">
                <a:ea typeface="+mn-lt"/>
                <a:cs typeface="+mn-lt"/>
              </a:rPr>
              <a:t>saepe</a:t>
            </a:r>
            <a:r>
              <a:rPr lang="en-US" sz="800">
                <a:ea typeface="+mn-lt"/>
                <a:cs typeface="+mn-lt"/>
              </a:rPr>
              <a:t> </a:t>
            </a:r>
            <a:r>
              <a:rPr lang="en-US" sz="800" err="1">
                <a:ea typeface="+mn-lt"/>
                <a:cs typeface="+mn-lt"/>
              </a:rPr>
              <a:t>eveniet</a:t>
            </a:r>
            <a:r>
              <a:rPr lang="en-US" sz="800">
                <a:ea typeface="+mn-lt"/>
                <a:cs typeface="+mn-lt"/>
              </a:rPr>
              <a:t>, </a:t>
            </a:r>
            <a:r>
              <a:rPr lang="en-US" sz="800" err="1">
                <a:ea typeface="+mn-lt"/>
                <a:cs typeface="+mn-lt"/>
              </a:rPr>
              <a:t>ut</a:t>
            </a:r>
            <a:r>
              <a:rPr lang="en-US" sz="800">
                <a:ea typeface="+mn-lt"/>
                <a:cs typeface="+mn-lt"/>
              </a:rPr>
              <a:t> et </a:t>
            </a:r>
            <a:r>
              <a:rPr lang="en-US" sz="800" err="1">
                <a:ea typeface="+mn-lt"/>
                <a:cs typeface="+mn-lt"/>
              </a:rPr>
              <a:t>voluptates</a:t>
            </a:r>
            <a:r>
              <a:rPr lang="en-US" sz="800">
                <a:ea typeface="+mn-lt"/>
                <a:cs typeface="+mn-lt"/>
              </a:rPr>
              <a:t> </a:t>
            </a:r>
            <a:r>
              <a:rPr lang="en-US" sz="800" err="1">
                <a:ea typeface="+mn-lt"/>
                <a:cs typeface="+mn-lt"/>
              </a:rPr>
              <a:t>repudiandae</a:t>
            </a:r>
            <a:r>
              <a:rPr lang="en-US" sz="800">
                <a:ea typeface="+mn-lt"/>
                <a:cs typeface="+mn-lt"/>
              </a:rPr>
              <a:t> </a:t>
            </a:r>
            <a:r>
              <a:rPr lang="en-US" sz="800" err="1">
                <a:ea typeface="+mn-lt"/>
                <a:cs typeface="+mn-lt"/>
              </a:rPr>
              <a:t>sint</a:t>
            </a:r>
            <a:r>
              <a:rPr lang="en-US" sz="800">
                <a:ea typeface="+mn-lt"/>
                <a:cs typeface="+mn-lt"/>
              </a:rPr>
              <a:t> et </a:t>
            </a:r>
            <a:r>
              <a:rPr lang="en-US" sz="800" err="1">
                <a:ea typeface="+mn-lt"/>
                <a:cs typeface="+mn-lt"/>
              </a:rPr>
              <a:t>molestiae</a:t>
            </a:r>
            <a:r>
              <a:rPr lang="en-US" sz="800">
                <a:ea typeface="+mn-lt"/>
                <a:cs typeface="+mn-lt"/>
              </a:rPr>
              <a:t> non </a:t>
            </a:r>
            <a:r>
              <a:rPr lang="en-US" sz="800" err="1">
                <a:ea typeface="+mn-lt"/>
                <a:cs typeface="+mn-lt"/>
              </a:rPr>
              <a:t>recusandae</a:t>
            </a:r>
            <a:r>
              <a:rPr lang="en-US" sz="800">
                <a:ea typeface="+mn-lt"/>
                <a:cs typeface="+mn-lt"/>
              </a:rPr>
              <a:t>. </a:t>
            </a:r>
            <a:r>
              <a:rPr lang="en-US" sz="800" err="1">
                <a:ea typeface="+mn-lt"/>
                <a:cs typeface="+mn-lt"/>
              </a:rPr>
              <a:t>Itaque</a:t>
            </a:r>
            <a:r>
              <a:rPr lang="en-US" sz="800">
                <a:ea typeface="+mn-lt"/>
                <a:cs typeface="+mn-lt"/>
              </a:rPr>
              <a:t> </a:t>
            </a:r>
            <a:r>
              <a:rPr lang="en-US" sz="800" err="1">
                <a:ea typeface="+mn-lt"/>
                <a:cs typeface="+mn-lt"/>
              </a:rPr>
              <a:t>earum</a:t>
            </a:r>
            <a:r>
              <a:rPr lang="en-US" sz="800">
                <a:ea typeface="+mn-lt"/>
                <a:cs typeface="+mn-lt"/>
              </a:rPr>
              <a:t> rerum hic </a:t>
            </a:r>
            <a:r>
              <a:rPr lang="en-US" sz="800" err="1">
                <a:ea typeface="+mn-lt"/>
                <a:cs typeface="+mn-lt"/>
              </a:rPr>
              <a:t>tenetur</a:t>
            </a:r>
            <a:r>
              <a:rPr lang="en-US" sz="800">
                <a:ea typeface="+mn-lt"/>
                <a:cs typeface="+mn-lt"/>
              </a:rPr>
              <a:t> a </a:t>
            </a:r>
            <a:r>
              <a:rPr lang="en-US" sz="800" err="1">
                <a:ea typeface="+mn-lt"/>
                <a:cs typeface="+mn-lt"/>
              </a:rPr>
              <a:t>sapiente</a:t>
            </a:r>
            <a:r>
              <a:rPr lang="en-US" sz="800">
                <a:ea typeface="+mn-lt"/>
                <a:cs typeface="+mn-lt"/>
              </a:rPr>
              <a:t> delectus, </a:t>
            </a:r>
            <a:r>
              <a:rPr lang="en-US" sz="800" err="1">
                <a:ea typeface="+mn-lt"/>
                <a:cs typeface="+mn-lt"/>
              </a:rPr>
              <a:t>ut</a:t>
            </a:r>
            <a:r>
              <a:rPr lang="en-US" sz="800">
                <a:ea typeface="+mn-lt"/>
                <a:cs typeface="+mn-lt"/>
              </a:rPr>
              <a:t> </a:t>
            </a:r>
            <a:r>
              <a:rPr lang="en-US" sz="800" err="1">
                <a:ea typeface="+mn-lt"/>
                <a:cs typeface="+mn-lt"/>
              </a:rPr>
              <a:t>aut</a:t>
            </a:r>
            <a:r>
              <a:rPr lang="en-US" sz="800">
                <a:ea typeface="+mn-lt"/>
                <a:cs typeface="+mn-lt"/>
              </a:rPr>
              <a:t> </a:t>
            </a:r>
            <a:r>
              <a:rPr lang="en-US" sz="800" err="1">
                <a:ea typeface="+mn-lt"/>
                <a:cs typeface="+mn-lt"/>
              </a:rPr>
              <a:t>reiciendis</a:t>
            </a:r>
            <a:r>
              <a:rPr lang="en-US" sz="800">
                <a:ea typeface="+mn-lt"/>
                <a:cs typeface="+mn-lt"/>
              </a:rPr>
              <a:t> </a:t>
            </a:r>
            <a:r>
              <a:rPr lang="en-US" sz="800" err="1">
                <a:ea typeface="+mn-lt"/>
                <a:cs typeface="+mn-lt"/>
              </a:rPr>
              <a:t>voluptatibus</a:t>
            </a:r>
            <a:r>
              <a:rPr lang="en-US" sz="800">
                <a:ea typeface="+mn-lt"/>
                <a:cs typeface="+mn-lt"/>
              </a:rPr>
              <a:t> </a:t>
            </a:r>
            <a:r>
              <a:rPr lang="en-US" sz="800" err="1">
                <a:ea typeface="+mn-lt"/>
                <a:cs typeface="+mn-lt"/>
              </a:rPr>
              <a:t>maiores</a:t>
            </a:r>
            <a:r>
              <a:rPr lang="en-US" sz="800">
                <a:ea typeface="+mn-lt"/>
                <a:cs typeface="+mn-lt"/>
              </a:rPr>
              <a:t> alias </a:t>
            </a:r>
            <a:r>
              <a:rPr lang="en-US" sz="800" err="1">
                <a:ea typeface="+mn-lt"/>
                <a:cs typeface="+mn-lt"/>
              </a:rPr>
              <a:t>consequatur</a:t>
            </a:r>
            <a:r>
              <a:rPr lang="en-US" sz="800">
                <a:ea typeface="+mn-lt"/>
                <a:cs typeface="+mn-lt"/>
              </a:rPr>
              <a:t> </a:t>
            </a:r>
            <a:r>
              <a:rPr lang="en-US" sz="800" err="1">
                <a:ea typeface="+mn-lt"/>
                <a:cs typeface="+mn-lt"/>
              </a:rPr>
              <a:t>aut</a:t>
            </a:r>
            <a:r>
              <a:rPr lang="en-US" sz="800">
                <a:ea typeface="+mn-lt"/>
                <a:cs typeface="+mn-lt"/>
              </a:rPr>
              <a:t> </a:t>
            </a:r>
            <a:r>
              <a:rPr lang="en-US" sz="800" err="1">
                <a:ea typeface="+mn-lt"/>
                <a:cs typeface="+mn-lt"/>
              </a:rPr>
              <a:t>perferendis</a:t>
            </a:r>
            <a:r>
              <a:rPr lang="en-US" sz="800">
                <a:ea typeface="+mn-lt"/>
                <a:cs typeface="+mn-lt"/>
              </a:rPr>
              <a:t> </a:t>
            </a:r>
            <a:r>
              <a:rPr lang="en-US" sz="800" err="1">
                <a:ea typeface="+mn-lt"/>
                <a:cs typeface="+mn-lt"/>
              </a:rPr>
              <a:t>doloribus</a:t>
            </a:r>
            <a:r>
              <a:rPr lang="en-US" sz="800">
                <a:ea typeface="+mn-lt"/>
                <a:cs typeface="+mn-lt"/>
              </a:rPr>
              <a:t> </a:t>
            </a:r>
            <a:r>
              <a:rPr lang="en-US" sz="800" err="1">
                <a:ea typeface="+mn-lt"/>
                <a:cs typeface="+mn-lt"/>
              </a:rPr>
              <a:t>asperiores</a:t>
            </a:r>
            <a:r>
              <a:rPr lang="en-US" sz="800">
                <a:ea typeface="+mn-lt"/>
                <a:cs typeface="+mn-lt"/>
              </a:rPr>
              <a:t> </a:t>
            </a:r>
            <a:r>
              <a:rPr lang="en-US" sz="800" err="1">
                <a:ea typeface="+mn-lt"/>
                <a:cs typeface="+mn-lt"/>
              </a:rPr>
              <a:t>repellat</a:t>
            </a:r>
            <a:r>
              <a:rPr lang="en-US" sz="800">
                <a:ea typeface="+mn-lt"/>
                <a:cs typeface="+mn-lt"/>
              </a:rPr>
              <a:t>.</a:t>
            </a:r>
            <a:endParaRPr lang="en-US" sz="800"/>
          </a:p>
          <a:p>
            <a:endParaRPr lang="en-US" sz="800">
              <a:ea typeface="+mn-lt"/>
              <a:cs typeface="+mn-lt"/>
            </a:endParaRPr>
          </a:p>
          <a:p>
            <a:r>
              <a:rPr lang="en-US" sz="800">
                <a:ea typeface="+mn-lt"/>
                <a:cs typeface="+mn-lt"/>
              </a:rPr>
              <a:t>Energy Conservation</a:t>
            </a:r>
          </a:p>
          <a:p>
            <a:r>
              <a:rPr lang="en-US" sz="800">
                <a:ea typeface="+mn-lt"/>
                <a:cs typeface="+mn-lt"/>
              </a:rPr>
              <a:t>Et </a:t>
            </a:r>
            <a:r>
              <a:rPr lang="en-US" sz="800" err="1">
                <a:ea typeface="+mn-lt"/>
                <a:cs typeface="+mn-lt"/>
              </a:rPr>
              <a:t>harum</a:t>
            </a:r>
            <a:r>
              <a:rPr lang="en-US" sz="800">
                <a:ea typeface="+mn-lt"/>
                <a:cs typeface="+mn-lt"/>
              </a:rPr>
              <a:t> </a:t>
            </a:r>
            <a:r>
              <a:rPr lang="en-US" sz="800" err="1">
                <a:ea typeface="+mn-lt"/>
                <a:cs typeface="+mn-lt"/>
              </a:rPr>
              <a:t>quidem</a:t>
            </a:r>
            <a:r>
              <a:rPr lang="en-US" sz="800">
                <a:ea typeface="+mn-lt"/>
                <a:cs typeface="+mn-lt"/>
              </a:rPr>
              <a:t> rerum facilis </a:t>
            </a:r>
            <a:r>
              <a:rPr lang="en-US" sz="800" err="1">
                <a:ea typeface="+mn-lt"/>
                <a:cs typeface="+mn-lt"/>
              </a:rPr>
              <a:t>est</a:t>
            </a:r>
            <a:r>
              <a:rPr lang="en-US" sz="800">
                <a:ea typeface="+mn-lt"/>
                <a:cs typeface="+mn-lt"/>
              </a:rPr>
              <a:t> et </a:t>
            </a:r>
            <a:r>
              <a:rPr lang="en-US" sz="800" err="1">
                <a:ea typeface="+mn-lt"/>
                <a:cs typeface="+mn-lt"/>
              </a:rPr>
              <a:t>expedita</a:t>
            </a:r>
            <a:r>
              <a:rPr lang="en-US" sz="800">
                <a:ea typeface="+mn-lt"/>
                <a:cs typeface="+mn-lt"/>
              </a:rPr>
              <a:t> </a:t>
            </a:r>
            <a:r>
              <a:rPr lang="en-US" sz="800" err="1">
                <a:ea typeface="+mn-lt"/>
                <a:cs typeface="+mn-lt"/>
              </a:rPr>
              <a:t>distinctio</a:t>
            </a:r>
            <a:r>
              <a:rPr lang="en-US" sz="800">
                <a:ea typeface="+mn-lt"/>
                <a:cs typeface="+mn-lt"/>
              </a:rPr>
              <a:t>. Nam libero tempore, cum </a:t>
            </a:r>
            <a:r>
              <a:rPr lang="en-US" sz="800" err="1">
                <a:ea typeface="+mn-lt"/>
                <a:cs typeface="+mn-lt"/>
              </a:rPr>
              <a:t>soluta</a:t>
            </a:r>
            <a:r>
              <a:rPr lang="en-US" sz="800">
                <a:ea typeface="+mn-lt"/>
                <a:cs typeface="+mn-lt"/>
              </a:rPr>
              <a:t> nobis </a:t>
            </a:r>
            <a:r>
              <a:rPr lang="en-US" sz="800" err="1">
                <a:ea typeface="+mn-lt"/>
                <a:cs typeface="+mn-lt"/>
              </a:rPr>
              <a:t>est</a:t>
            </a:r>
            <a:r>
              <a:rPr lang="en-US" sz="800">
                <a:ea typeface="+mn-lt"/>
                <a:cs typeface="+mn-lt"/>
              </a:rPr>
              <a:t> </a:t>
            </a:r>
            <a:r>
              <a:rPr lang="en-US" sz="800" err="1">
                <a:ea typeface="+mn-lt"/>
                <a:cs typeface="+mn-lt"/>
              </a:rPr>
              <a:t>eligendi</a:t>
            </a:r>
            <a:r>
              <a:rPr lang="en-US" sz="800">
                <a:ea typeface="+mn-lt"/>
                <a:cs typeface="+mn-lt"/>
              </a:rPr>
              <a:t> </a:t>
            </a:r>
            <a:r>
              <a:rPr lang="en-US" sz="800" err="1">
                <a:ea typeface="+mn-lt"/>
                <a:cs typeface="+mn-lt"/>
              </a:rPr>
              <a:t>optio</a:t>
            </a:r>
            <a:r>
              <a:rPr lang="en-US" sz="800">
                <a:ea typeface="+mn-lt"/>
                <a:cs typeface="+mn-lt"/>
              </a:rPr>
              <a:t>, </a:t>
            </a:r>
            <a:r>
              <a:rPr lang="en-US" sz="800" err="1">
                <a:ea typeface="+mn-lt"/>
                <a:cs typeface="+mn-lt"/>
              </a:rPr>
              <a:t>cumque</a:t>
            </a:r>
            <a:r>
              <a:rPr lang="en-US" sz="800">
                <a:ea typeface="+mn-lt"/>
                <a:cs typeface="+mn-lt"/>
              </a:rPr>
              <a:t> nihil </a:t>
            </a:r>
            <a:r>
              <a:rPr lang="en-US" sz="800" err="1">
                <a:ea typeface="+mn-lt"/>
                <a:cs typeface="+mn-lt"/>
              </a:rPr>
              <a:t>impedit</a:t>
            </a:r>
            <a:r>
              <a:rPr lang="en-US" sz="800">
                <a:ea typeface="+mn-lt"/>
                <a:cs typeface="+mn-lt"/>
              </a:rPr>
              <a:t>, quo minus id, </a:t>
            </a:r>
            <a:r>
              <a:rPr lang="en-US" sz="800" err="1">
                <a:ea typeface="+mn-lt"/>
                <a:cs typeface="+mn-lt"/>
              </a:rPr>
              <a:t>quod</a:t>
            </a:r>
            <a:r>
              <a:rPr lang="en-US" sz="800">
                <a:ea typeface="+mn-lt"/>
                <a:cs typeface="+mn-lt"/>
              </a:rPr>
              <a:t> </a:t>
            </a:r>
            <a:r>
              <a:rPr lang="en-US" sz="800" err="1">
                <a:ea typeface="+mn-lt"/>
                <a:cs typeface="+mn-lt"/>
              </a:rPr>
              <a:t>maxime</a:t>
            </a:r>
            <a:r>
              <a:rPr lang="en-US" sz="800">
                <a:ea typeface="+mn-lt"/>
                <a:cs typeface="+mn-lt"/>
              </a:rPr>
              <a:t> </a:t>
            </a:r>
            <a:r>
              <a:rPr lang="en-US" sz="800" err="1">
                <a:ea typeface="+mn-lt"/>
                <a:cs typeface="+mn-lt"/>
              </a:rPr>
              <a:t>placeat</a:t>
            </a:r>
            <a:r>
              <a:rPr lang="en-US" sz="800">
                <a:ea typeface="+mn-lt"/>
                <a:cs typeface="+mn-lt"/>
              </a:rPr>
              <a:t>, </a:t>
            </a:r>
            <a:r>
              <a:rPr lang="en-US" sz="800" err="1">
                <a:ea typeface="+mn-lt"/>
                <a:cs typeface="+mn-lt"/>
              </a:rPr>
              <a:t>facere</a:t>
            </a:r>
            <a:r>
              <a:rPr lang="en-US" sz="800">
                <a:ea typeface="+mn-lt"/>
                <a:cs typeface="+mn-lt"/>
              </a:rPr>
              <a:t> </a:t>
            </a:r>
            <a:r>
              <a:rPr lang="en-US" sz="800" err="1">
                <a:ea typeface="+mn-lt"/>
                <a:cs typeface="+mn-lt"/>
              </a:rPr>
              <a:t>possimus</a:t>
            </a:r>
            <a:r>
              <a:rPr lang="en-US" sz="800">
                <a:ea typeface="+mn-lt"/>
                <a:cs typeface="+mn-lt"/>
              </a:rPr>
              <a:t>, </a:t>
            </a:r>
            <a:r>
              <a:rPr lang="en-US" sz="800" err="1">
                <a:ea typeface="+mn-lt"/>
                <a:cs typeface="+mn-lt"/>
              </a:rPr>
              <a:t>omnis</a:t>
            </a:r>
            <a:r>
              <a:rPr lang="en-US" sz="800">
                <a:ea typeface="+mn-lt"/>
                <a:cs typeface="+mn-lt"/>
              </a:rPr>
              <a:t> </a:t>
            </a:r>
            <a:r>
              <a:rPr lang="en-US" sz="800" err="1">
                <a:ea typeface="+mn-lt"/>
                <a:cs typeface="+mn-lt"/>
              </a:rPr>
              <a:t>voluptas</a:t>
            </a:r>
            <a:r>
              <a:rPr lang="en-US" sz="800">
                <a:ea typeface="+mn-lt"/>
                <a:cs typeface="+mn-lt"/>
              </a:rPr>
              <a:t> </a:t>
            </a:r>
            <a:r>
              <a:rPr lang="en-US" sz="800" err="1">
                <a:ea typeface="+mn-lt"/>
                <a:cs typeface="+mn-lt"/>
              </a:rPr>
              <a:t>assumenda</a:t>
            </a:r>
            <a:r>
              <a:rPr lang="en-US" sz="800">
                <a:ea typeface="+mn-lt"/>
                <a:cs typeface="+mn-lt"/>
              </a:rPr>
              <a:t> </a:t>
            </a:r>
            <a:r>
              <a:rPr lang="en-US" sz="800" err="1">
                <a:ea typeface="+mn-lt"/>
                <a:cs typeface="+mn-lt"/>
              </a:rPr>
              <a:t>est</a:t>
            </a:r>
            <a:r>
              <a:rPr lang="en-US" sz="800">
                <a:ea typeface="+mn-lt"/>
                <a:cs typeface="+mn-lt"/>
              </a:rPr>
              <a:t>, </a:t>
            </a:r>
            <a:r>
              <a:rPr lang="en-US" sz="800" err="1">
                <a:ea typeface="+mn-lt"/>
                <a:cs typeface="+mn-lt"/>
              </a:rPr>
              <a:t>omnis</a:t>
            </a:r>
            <a:r>
              <a:rPr lang="en-US" sz="800">
                <a:ea typeface="+mn-lt"/>
                <a:cs typeface="+mn-lt"/>
              </a:rPr>
              <a:t> dolor </a:t>
            </a:r>
            <a:r>
              <a:rPr lang="en-US" sz="800" err="1">
                <a:ea typeface="+mn-lt"/>
                <a:cs typeface="+mn-lt"/>
              </a:rPr>
              <a:t>repellendus</a:t>
            </a:r>
            <a:r>
              <a:rPr lang="en-US" sz="800">
                <a:ea typeface="+mn-lt"/>
                <a:cs typeface="+mn-lt"/>
              </a:rPr>
              <a:t>. </a:t>
            </a:r>
            <a:r>
              <a:rPr lang="en-US" sz="800" err="1">
                <a:ea typeface="+mn-lt"/>
                <a:cs typeface="+mn-lt"/>
              </a:rPr>
              <a:t>Temporibus</a:t>
            </a:r>
            <a:r>
              <a:rPr lang="en-US" sz="800">
                <a:ea typeface="+mn-lt"/>
                <a:cs typeface="+mn-lt"/>
              </a:rPr>
              <a:t> </a:t>
            </a:r>
            <a:r>
              <a:rPr lang="en-US" sz="800" err="1">
                <a:ea typeface="+mn-lt"/>
                <a:cs typeface="+mn-lt"/>
              </a:rPr>
              <a:t>autem</a:t>
            </a:r>
            <a:r>
              <a:rPr lang="en-US" sz="800">
                <a:ea typeface="+mn-lt"/>
                <a:cs typeface="+mn-lt"/>
              </a:rPr>
              <a:t> </a:t>
            </a:r>
            <a:r>
              <a:rPr lang="en-US" sz="800" err="1">
                <a:ea typeface="+mn-lt"/>
                <a:cs typeface="+mn-lt"/>
              </a:rPr>
              <a:t>quibusdam</a:t>
            </a:r>
            <a:r>
              <a:rPr lang="en-US" sz="800">
                <a:ea typeface="+mn-lt"/>
                <a:cs typeface="+mn-lt"/>
              </a:rPr>
              <a:t> et </a:t>
            </a:r>
            <a:r>
              <a:rPr lang="en-US" sz="800" err="1">
                <a:ea typeface="+mn-lt"/>
                <a:cs typeface="+mn-lt"/>
              </a:rPr>
              <a:t>aut</a:t>
            </a:r>
            <a:r>
              <a:rPr lang="en-US" sz="800">
                <a:ea typeface="+mn-lt"/>
                <a:cs typeface="+mn-lt"/>
              </a:rPr>
              <a:t> </a:t>
            </a:r>
            <a:r>
              <a:rPr lang="en-US" sz="800" err="1">
                <a:ea typeface="+mn-lt"/>
                <a:cs typeface="+mn-lt"/>
              </a:rPr>
              <a:t>officiis</a:t>
            </a:r>
            <a:r>
              <a:rPr lang="en-US" sz="800">
                <a:ea typeface="+mn-lt"/>
                <a:cs typeface="+mn-lt"/>
              </a:rPr>
              <a:t> </a:t>
            </a:r>
            <a:r>
              <a:rPr lang="en-US" sz="800" err="1">
                <a:ea typeface="+mn-lt"/>
                <a:cs typeface="+mn-lt"/>
              </a:rPr>
              <a:t>debitis</a:t>
            </a:r>
            <a:r>
              <a:rPr lang="en-US" sz="800">
                <a:ea typeface="+mn-lt"/>
                <a:cs typeface="+mn-lt"/>
              </a:rPr>
              <a:t> </a:t>
            </a:r>
            <a:r>
              <a:rPr lang="en-US" sz="800" err="1">
                <a:ea typeface="+mn-lt"/>
                <a:cs typeface="+mn-lt"/>
              </a:rPr>
              <a:t>aut</a:t>
            </a:r>
            <a:r>
              <a:rPr lang="en-US" sz="800">
                <a:ea typeface="+mn-lt"/>
                <a:cs typeface="+mn-lt"/>
              </a:rPr>
              <a:t> rerum </a:t>
            </a:r>
            <a:r>
              <a:rPr lang="en-US" sz="800" err="1">
                <a:ea typeface="+mn-lt"/>
                <a:cs typeface="+mn-lt"/>
              </a:rPr>
              <a:t>necessitatibus</a:t>
            </a:r>
            <a:r>
              <a:rPr lang="en-US" sz="800">
                <a:ea typeface="+mn-lt"/>
                <a:cs typeface="+mn-lt"/>
              </a:rPr>
              <a:t> </a:t>
            </a:r>
            <a:r>
              <a:rPr lang="en-US" sz="800" err="1">
                <a:ea typeface="+mn-lt"/>
                <a:cs typeface="+mn-lt"/>
              </a:rPr>
              <a:t>saepe</a:t>
            </a:r>
            <a:r>
              <a:rPr lang="en-US" sz="800">
                <a:ea typeface="+mn-lt"/>
                <a:cs typeface="+mn-lt"/>
              </a:rPr>
              <a:t> </a:t>
            </a:r>
            <a:r>
              <a:rPr lang="en-US" sz="800" err="1">
                <a:ea typeface="+mn-lt"/>
                <a:cs typeface="+mn-lt"/>
              </a:rPr>
              <a:t>eveniet</a:t>
            </a:r>
            <a:r>
              <a:rPr lang="en-US" sz="800">
                <a:ea typeface="+mn-lt"/>
                <a:cs typeface="+mn-lt"/>
              </a:rPr>
              <a:t>, </a:t>
            </a:r>
            <a:r>
              <a:rPr lang="en-US" sz="800" err="1">
                <a:ea typeface="+mn-lt"/>
                <a:cs typeface="+mn-lt"/>
              </a:rPr>
              <a:t>ut</a:t>
            </a:r>
            <a:r>
              <a:rPr lang="en-US" sz="800">
                <a:ea typeface="+mn-lt"/>
                <a:cs typeface="+mn-lt"/>
              </a:rPr>
              <a:t> et </a:t>
            </a:r>
            <a:r>
              <a:rPr lang="en-US" sz="800" err="1">
                <a:ea typeface="+mn-lt"/>
                <a:cs typeface="+mn-lt"/>
              </a:rPr>
              <a:t>voluptates</a:t>
            </a:r>
            <a:r>
              <a:rPr lang="en-US" sz="800">
                <a:ea typeface="+mn-lt"/>
                <a:cs typeface="+mn-lt"/>
              </a:rPr>
              <a:t> </a:t>
            </a:r>
            <a:r>
              <a:rPr lang="en-US" sz="800" err="1">
                <a:ea typeface="+mn-lt"/>
                <a:cs typeface="+mn-lt"/>
              </a:rPr>
              <a:t>repudiandae</a:t>
            </a:r>
            <a:r>
              <a:rPr lang="en-US" sz="800">
                <a:ea typeface="+mn-lt"/>
                <a:cs typeface="+mn-lt"/>
              </a:rPr>
              <a:t> </a:t>
            </a:r>
            <a:r>
              <a:rPr lang="en-US" sz="800" err="1">
                <a:ea typeface="+mn-lt"/>
                <a:cs typeface="+mn-lt"/>
              </a:rPr>
              <a:t>sint</a:t>
            </a:r>
            <a:r>
              <a:rPr lang="en-US" sz="800">
                <a:ea typeface="+mn-lt"/>
                <a:cs typeface="+mn-lt"/>
              </a:rPr>
              <a:t> et </a:t>
            </a:r>
            <a:r>
              <a:rPr lang="en-US" sz="800" err="1">
                <a:ea typeface="+mn-lt"/>
                <a:cs typeface="+mn-lt"/>
              </a:rPr>
              <a:t>molestiae</a:t>
            </a:r>
            <a:r>
              <a:rPr lang="en-US" sz="800">
                <a:ea typeface="+mn-lt"/>
                <a:cs typeface="+mn-lt"/>
              </a:rPr>
              <a:t> non </a:t>
            </a:r>
            <a:r>
              <a:rPr lang="en-US" sz="800" err="1">
                <a:ea typeface="+mn-lt"/>
                <a:cs typeface="+mn-lt"/>
              </a:rPr>
              <a:t>recusandae</a:t>
            </a:r>
            <a:r>
              <a:rPr lang="en-US" sz="800">
                <a:ea typeface="+mn-lt"/>
                <a:cs typeface="+mn-lt"/>
              </a:rPr>
              <a:t>. </a:t>
            </a:r>
            <a:r>
              <a:rPr lang="en-US" sz="800" err="1">
                <a:ea typeface="+mn-lt"/>
                <a:cs typeface="+mn-lt"/>
              </a:rPr>
              <a:t>Itaque</a:t>
            </a:r>
            <a:r>
              <a:rPr lang="en-US" sz="800">
                <a:ea typeface="+mn-lt"/>
                <a:cs typeface="+mn-lt"/>
              </a:rPr>
              <a:t> </a:t>
            </a:r>
            <a:r>
              <a:rPr lang="en-US" sz="800" err="1">
                <a:ea typeface="+mn-lt"/>
                <a:cs typeface="+mn-lt"/>
              </a:rPr>
              <a:t>earum</a:t>
            </a:r>
            <a:r>
              <a:rPr lang="en-US" sz="800">
                <a:ea typeface="+mn-lt"/>
                <a:cs typeface="+mn-lt"/>
              </a:rPr>
              <a:t> rerum hic </a:t>
            </a:r>
            <a:r>
              <a:rPr lang="en-US" sz="800" err="1">
                <a:ea typeface="+mn-lt"/>
                <a:cs typeface="+mn-lt"/>
              </a:rPr>
              <a:t>tenetur</a:t>
            </a:r>
            <a:r>
              <a:rPr lang="en-US" sz="800">
                <a:ea typeface="+mn-lt"/>
                <a:cs typeface="+mn-lt"/>
              </a:rPr>
              <a:t> a </a:t>
            </a:r>
            <a:r>
              <a:rPr lang="en-US" sz="800" err="1">
                <a:ea typeface="+mn-lt"/>
                <a:cs typeface="+mn-lt"/>
              </a:rPr>
              <a:t>sapiente</a:t>
            </a:r>
            <a:r>
              <a:rPr lang="en-US" sz="800">
                <a:ea typeface="+mn-lt"/>
                <a:cs typeface="+mn-lt"/>
              </a:rPr>
              <a:t> delectus, </a:t>
            </a:r>
            <a:r>
              <a:rPr lang="en-US" sz="800" err="1">
                <a:ea typeface="+mn-lt"/>
                <a:cs typeface="+mn-lt"/>
              </a:rPr>
              <a:t>ut</a:t>
            </a:r>
            <a:r>
              <a:rPr lang="en-US" sz="800">
                <a:ea typeface="+mn-lt"/>
                <a:cs typeface="+mn-lt"/>
              </a:rPr>
              <a:t> </a:t>
            </a:r>
            <a:r>
              <a:rPr lang="en-US" sz="800" err="1">
                <a:ea typeface="+mn-lt"/>
                <a:cs typeface="+mn-lt"/>
              </a:rPr>
              <a:t>aut</a:t>
            </a:r>
            <a:r>
              <a:rPr lang="en-US" sz="800">
                <a:ea typeface="+mn-lt"/>
                <a:cs typeface="+mn-lt"/>
              </a:rPr>
              <a:t> </a:t>
            </a:r>
            <a:r>
              <a:rPr lang="en-US" sz="800" err="1">
                <a:ea typeface="+mn-lt"/>
                <a:cs typeface="+mn-lt"/>
              </a:rPr>
              <a:t>reiciendis</a:t>
            </a:r>
            <a:r>
              <a:rPr lang="en-US" sz="800">
                <a:ea typeface="+mn-lt"/>
                <a:cs typeface="+mn-lt"/>
              </a:rPr>
              <a:t> </a:t>
            </a:r>
            <a:r>
              <a:rPr lang="en-US" sz="800" err="1">
                <a:ea typeface="+mn-lt"/>
                <a:cs typeface="+mn-lt"/>
              </a:rPr>
              <a:t>voluptatibus</a:t>
            </a:r>
            <a:r>
              <a:rPr lang="en-US" sz="800">
                <a:ea typeface="+mn-lt"/>
                <a:cs typeface="+mn-lt"/>
              </a:rPr>
              <a:t> </a:t>
            </a:r>
            <a:r>
              <a:rPr lang="en-US" sz="800" err="1">
                <a:ea typeface="+mn-lt"/>
                <a:cs typeface="+mn-lt"/>
              </a:rPr>
              <a:t>maiores</a:t>
            </a:r>
            <a:r>
              <a:rPr lang="en-US" sz="800">
                <a:ea typeface="+mn-lt"/>
                <a:cs typeface="+mn-lt"/>
              </a:rPr>
              <a:t> alias </a:t>
            </a:r>
            <a:r>
              <a:rPr lang="en-US" sz="800" err="1">
                <a:ea typeface="+mn-lt"/>
                <a:cs typeface="+mn-lt"/>
              </a:rPr>
              <a:t>consequatur</a:t>
            </a:r>
            <a:r>
              <a:rPr lang="en-US" sz="800">
                <a:ea typeface="+mn-lt"/>
                <a:cs typeface="+mn-lt"/>
              </a:rPr>
              <a:t> </a:t>
            </a:r>
            <a:r>
              <a:rPr lang="en-US" sz="800" err="1">
                <a:ea typeface="+mn-lt"/>
                <a:cs typeface="+mn-lt"/>
              </a:rPr>
              <a:t>aut</a:t>
            </a:r>
            <a:r>
              <a:rPr lang="en-US" sz="800">
                <a:ea typeface="+mn-lt"/>
                <a:cs typeface="+mn-lt"/>
              </a:rPr>
              <a:t> </a:t>
            </a:r>
            <a:r>
              <a:rPr lang="en-US" sz="800" err="1">
                <a:ea typeface="+mn-lt"/>
                <a:cs typeface="+mn-lt"/>
              </a:rPr>
              <a:t>perferendis</a:t>
            </a:r>
            <a:r>
              <a:rPr lang="en-US" sz="800">
                <a:ea typeface="+mn-lt"/>
                <a:cs typeface="+mn-lt"/>
              </a:rPr>
              <a:t> </a:t>
            </a:r>
            <a:r>
              <a:rPr lang="en-US" sz="800" err="1">
                <a:ea typeface="+mn-lt"/>
                <a:cs typeface="+mn-lt"/>
              </a:rPr>
              <a:t>doloribus</a:t>
            </a:r>
            <a:r>
              <a:rPr lang="en-US" sz="800">
                <a:ea typeface="+mn-lt"/>
                <a:cs typeface="+mn-lt"/>
              </a:rPr>
              <a:t> </a:t>
            </a:r>
            <a:r>
              <a:rPr lang="en-US" sz="800" err="1">
                <a:ea typeface="+mn-lt"/>
                <a:cs typeface="+mn-lt"/>
              </a:rPr>
              <a:t>asperiores</a:t>
            </a:r>
            <a:r>
              <a:rPr lang="en-US" sz="800">
                <a:ea typeface="+mn-lt"/>
                <a:cs typeface="+mn-lt"/>
              </a:rPr>
              <a:t> </a:t>
            </a:r>
            <a:r>
              <a:rPr lang="en-US" sz="800" err="1">
                <a:ea typeface="+mn-lt"/>
                <a:cs typeface="+mn-lt"/>
              </a:rPr>
              <a:t>repellat</a:t>
            </a:r>
            <a:r>
              <a:rPr lang="en-US" sz="800">
                <a:ea typeface="+mn-lt"/>
                <a:cs typeface="+mn-lt"/>
              </a:rPr>
              <a:t>.</a:t>
            </a:r>
            <a:endParaRPr lang="en-US" sz="800"/>
          </a:p>
          <a:p>
            <a:endParaRPr lang="en-US" sz="800">
              <a:ea typeface="+mn-lt"/>
              <a:cs typeface="+mn-lt"/>
            </a:endParaRPr>
          </a:p>
          <a:p>
            <a:r>
              <a:rPr lang="en-US" sz="800">
                <a:ea typeface="+mn-lt"/>
                <a:cs typeface="+mn-lt"/>
              </a:rPr>
              <a:t>Quality of Life</a:t>
            </a:r>
          </a:p>
          <a:p>
            <a:r>
              <a:rPr lang="en-US" sz="800">
                <a:ea typeface="+mn-lt"/>
                <a:cs typeface="+mn-lt"/>
              </a:rPr>
              <a:t>Et </a:t>
            </a:r>
            <a:r>
              <a:rPr lang="en-US" sz="800" err="1">
                <a:ea typeface="+mn-lt"/>
                <a:cs typeface="+mn-lt"/>
              </a:rPr>
              <a:t>harum</a:t>
            </a:r>
            <a:r>
              <a:rPr lang="en-US" sz="800">
                <a:ea typeface="+mn-lt"/>
                <a:cs typeface="+mn-lt"/>
              </a:rPr>
              <a:t> </a:t>
            </a:r>
            <a:r>
              <a:rPr lang="en-US" sz="800" err="1">
                <a:ea typeface="+mn-lt"/>
                <a:cs typeface="+mn-lt"/>
              </a:rPr>
              <a:t>quidem</a:t>
            </a:r>
            <a:r>
              <a:rPr lang="en-US" sz="800">
                <a:ea typeface="+mn-lt"/>
                <a:cs typeface="+mn-lt"/>
              </a:rPr>
              <a:t> rerum facilis </a:t>
            </a:r>
            <a:r>
              <a:rPr lang="en-US" sz="800" err="1">
                <a:ea typeface="+mn-lt"/>
                <a:cs typeface="+mn-lt"/>
              </a:rPr>
              <a:t>est</a:t>
            </a:r>
            <a:r>
              <a:rPr lang="en-US" sz="800">
                <a:ea typeface="+mn-lt"/>
                <a:cs typeface="+mn-lt"/>
              </a:rPr>
              <a:t> et </a:t>
            </a:r>
            <a:r>
              <a:rPr lang="en-US" sz="800" err="1">
                <a:ea typeface="+mn-lt"/>
                <a:cs typeface="+mn-lt"/>
              </a:rPr>
              <a:t>expedita</a:t>
            </a:r>
            <a:r>
              <a:rPr lang="en-US" sz="800">
                <a:ea typeface="+mn-lt"/>
                <a:cs typeface="+mn-lt"/>
              </a:rPr>
              <a:t> </a:t>
            </a:r>
            <a:r>
              <a:rPr lang="en-US" sz="800" err="1">
                <a:ea typeface="+mn-lt"/>
                <a:cs typeface="+mn-lt"/>
              </a:rPr>
              <a:t>distinctio</a:t>
            </a:r>
            <a:r>
              <a:rPr lang="en-US" sz="800">
                <a:ea typeface="+mn-lt"/>
                <a:cs typeface="+mn-lt"/>
              </a:rPr>
              <a:t>. Nam libero tempore, cum </a:t>
            </a:r>
            <a:r>
              <a:rPr lang="en-US" sz="800" err="1">
                <a:ea typeface="+mn-lt"/>
                <a:cs typeface="+mn-lt"/>
              </a:rPr>
              <a:t>soluta</a:t>
            </a:r>
            <a:r>
              <a:rPr lang="en-US" sz="800">
                <a:ea typeface="+mn-lt"/>
                <a:cs typeface="+mn-lt"/>
              </a:rPr>
              <a:t> nobis </a:t>
            </a:r>
            <a:r>
              <a:rPr lang="en-US" sz="800" err="1">
                <a:ea typeface="+mn-lt"/>
                <a:cs typeface="+mn-lt"/>
              </a:rPr>
              <a:t>est</a:t>
            </a:r>
            <a:r>
              <a:rPr lang="en-US" sz="800">
                <a:ea typeface="+mn-lt"/>
                <a:cs typeface="+mn-lt"/>
              </a:rPr>
              <a:t> </a:t>
            </a:r>
            <a:r>
              <a:rPr lang="en-US" sz="800" err="1">
                <a:ea typeface="+mn-lt"/>
                <a:cs typeface="+mn-lt"/>
              </a:rPr>
              <a:t>eligendi</a:t>
            </a:r>
            <a:r>
              <a:rPr lang="en-US" sz="800">
                <a:ea typeface="+mn-lt"/>
                <a:cs typeface="+mn-lt"/>
              </a:rPr>
              <a:t> </a:t>
            </a:r>
            <a:r>
              <a:rPr lang="en-US" sz="800" err="1">
                <a:ea typeface="+mn-lt"/>
                <a:cs typeface="+mn-lt"/>
              </a:rPr>
              <a:t>optio</a:t>
            </a:r>
            <a:r>
              <a:rPr lang="en-US" sz="800">
                <a:ea typeface="+mn-lt"/>
                <a:cs typeface="+mn-lt"/>
              </a:rPr>
              <a:t>, </a:t>
            </a:r>
            <a:r>
              <a:rPr lang="en-US" sz="800" err="1">
                <a:ea typeface="+mn-lt"/>
                <a:cs typeface="+mn-lt"/>
              </a:rPr>
              <a:t>cumque</a:t>
            </a:r>
            <a:r>
              <a:rPr lang="en-US" sz="800">
                <a:ea typeface="+mn-lt"/>
                <a:cs typeface="+mn-lt"/>
              </a:rPr>
              <a:t> nihil </a:t>
            </a:r>
            <a:r>
              <a:rPr lang="en-US" sz="800" err="1">
                <a:ea typeface="+mn-lt"/>
                <a:cs typeface="+mn-lt"/>
              </a:rPr>
              <a:t>impedit</a:t>
            </a:r>
            <a:r>
              <a:rPr lang="en-US" sz="800">
                <a:ea typeface="+mn-lt"/>
                <a:cs typeface="+mn-lt"/>
              </a:rPr>
              <a:t>, quo minus id, </a:t>
            </a:r>
            <a:r>
              <a:rPr lang="en-US" sz="800" err="1">
                <a:ea typeface="+mn-lt"/>
                <a:cs typeface="+mn-lt"/>
              </a:rPr>
              <a:t>quod</a:t>
            </a:r>
            <a:r>
              <a:rPr lang="en-US" sz="800">
                <a:ea typeface="+mn-lt"/>
                <a:cs typeface="+mn-lt"/>
              </a:rPr>
              <a:t> </a:t>
            </a:r>
            <a:r>
              <a:rPr lang="en-US" sz="800" err="1">
                <a:ea typeface="+mn-lt"/>
                <a:cs typeface="+mn-lt"/>
              </a:rPr>
              <a:t>maxime</a:t>
            </a:r>
            <a:r>
              <a:rPr lang="en-US" sz="800">
                <a:ea typeface="+mn-lt"/>
                <a:cs typeface="+mn-lt"/>
              </a:rPr>
              <a:t> </a:t>
            </a:r>
            <a:r>
              <a:rPr lang="en-US" sz="800" err="1">
                <a:ea typeface="+mn-lt"/>
                <a:cs typeface="+mn-lt"/>
              </a:rPr>
              <a:t>placeat</a:t>
            </a:r>
            <a:r>
              <a:rPr lang="en-US" sz="800">
                <a:ea typeface="+mn-lt"/>
                <a:cs typeface="+mn-lt"/>
              </a:rPr>
              <a:t>, </a:t>
            </a:r>
            <a:r>
              <a:rPr lang="en-US" sz="800" err="1">
                <a:ea typeface="+mn-lt"/>
                <a:cs typeface="+mn-lt"/>
              </a:rPr>
              <a:t>facere</a:t>
            </a:r>
            <a:r>
              <a:rPr lang="en-US" sz="800">
                <a:ea typeface="+mn-lt"/>
                <a:cs typeface="+mn-lt"/>
              </a:rPr>
              <a:t> </a:t>
            </a:r>
            <a:r>
              <a:rPr lang="en-US" sz="800" err="1">
                <a:ea typeface="+mn-lt"/>
                <a:cs typeface="+mn-lt"/>
              </a:rPr>
              <a:t>possimus</a:t>
            </a:r>
            <a:r>
              <a:rPr lang="en-US" sz="800">
                <a:ea typeface="+mn-lt"/>
                <a:cs typeface="+mn-lt"/>
              </a:rPr>
              <a:t>, </a:t>
            </a:r>
            <a:r>
              <a:rPr lang="en-US" sz="800" err="1">
                <a:ea typeface="+mn-lt"/>
                <a:cs typeface="+mn-lt"/>
              </a:rPr>
              <a:t>omnis</a:t>
            </a:r>
            <a:r>
              <a:rPr lang="en-US" sz="800">
                <a:ea typeface="+mn-lt"/>
                <a:cs typeface="+mn-lt"/>
              </a:rPr>
              <a:t> </a:t>
            </a:r>
            <a:r>
              <a:rPr lang="en-US" sz="800" err="1">
                <a:ea typeface="+mn-lt"/>
                <a:cs typeface="+mn-lt"/>
              </a:rPr>
              <a:t>voluptas</a:t>
            </a:r>
            <a:r>
              <a:rPr lang="en-US" sz="800">
                <a:ea typeface="+mn-lt"/>
                <a:cs typeface="+mn-lt"/>
              </a:rPr>
              <a:t> </a:t>
            </a:r>
            <a:r>
              <a:rPr lang="en-US" sz="800" err="1">
                <a:ea typeface="+mn-lt"/>
                <a:cs typeface="+mn-lt"/>
              </a:rPr>
              <a:t>assumenda</a:t>
            </a:r>
            <a:r>
              <a:rPr lang="en-US" sz="800">
                <a:ea typeface="+mn-lt"/>
                <a:cs typeface="+mn-lt"/>
              </a:rPr>
              <a:t> </a:t>
            </a:r>
            <a:r>
              <a:rPr lang="en-US" sz="800" err="1">
                <a:ea typeface="+mn-lt"/>
                <a:cs typeface="+mn-lt"/>
              </a:rPr>
              <a:t>est</a:t>
            </a:r>
            <a:r>
              <a:rPr lang="en-US" sz="800">
                <a:ea typeface="+mn-lt"/>
                <a:cs typeface="+mn-lt"/>
              </a:rPr>
              <a:t>, </a:t>
            </a:r>
            <a:r>
              <a:rPr lang="en-US" sz="800" err="1">
                <a:ea typeface="+mn-lt"/>
                <a:cs typeface="+mn-lt"/>
              </a:rPr>
              <a:t>omnis</a:t>
            </a:r>
            <a:r>
              <a:rPr lang="en-US" sz="800">
                <a:ea typeface="+mn-lt"/>
                <a:cs typeface="+mn-lt"/>
              </a:rPr>
              <a:t> dolor </a:t>
            </a:r>
            <a:r>
              <a:rPr lang="en-US" sz="800" err="1">
                <a:ea typeface="+mn-lt"/>
                <a:cs typeface="+mn-lt"/>
              </a:rPr>
              <a:t>repellendus</a:t>
            </a:r>
            <a:r>
              <a:rPr lang="en-US" sz="800">
                <a:ea typeface="+mn-lt"/>
                <a:cs typeface="+mn-lt"/>
              </a:rPr>
              <a:t>. </a:t>
            </a:r>
            <a:r>
              <a:rPr lang="en-US" sz="800" err="1">
                <a:ea typeface="+mn-lt"/>
                <a:cs typeface="+mn-lt"/>
              </a:rPr>
              <a:t>Temporibus</a:t>
            </a:r>
            <a:r>
              <a:rPr lang="en-US" sz="800">
                <a:ea typeface="+mn-lt"/>
                <a:cs typeface="+mn-lt"/>
              </a:rPr>
              <a:t> </a:t>
            </a:r>
            <a:r>
              <a:rPr lang="en-US" sz="800" err="1">
                <a:ea typeface="+mn-lt"/>
                <a:cs typeface="+mn-lt"/>
              </a:rPr>
              <a:t>autem</a:t>
            </a:r>
            <a:r>
              <a:rPr lang="en-US" sz="800">
                <a:ea typeface="+mn-lt"/>
                <a:cs typeface="+mn-lt"/>
              </a:rPr>
              <a:t> </a:t>
            </a:r>
            <a:r>
              <a:rPr lang="en-US" sz="800" err="1">
                <a:ea typeface="+mn-lt"/>
                <a:cs typeface="+mn-lt"/>
              </a:rPr>
              <a:t>quibusdam</a:t>
            </a:r>
            <a:r>
              <a:rPr lang="en-US" sz="800">
                <a:ea typeface="+mn-lt"/>
                <a:cs typeface="+mn-lt"/>
              </a:rPr>
              <a:t> et </a:t>
            </a:r>
            <a:r>
              <a:rPr lang="en-US" sz="800" err="1">
                <a:ea typeface="+mn-lt"/>
                <a:cs typeface="+mn-lt"/>
              </a:rPr>
              <a:t>aut</a:t>
            </a:r>
            <a:r>
              <a:rPr lang="en-US" sz="800">
                <a:ea typeface="+mn-lt"/>
                <a:cs typeface="+mn-lt"/>
              </a:rPr>
              <a:t> </a:t>
            </a:r>
            <a:r>
              <a:rPr lang="en-US" sz="800" err="1">
                <a:ea typeface="+mn-lt"/>
                <a:cs typeface="+mn-lt"/>
              </a:rPr>
              <a:t>officiis</a:t>
            </a:r>
            <a:r>
              <a:rPr lang="en-US" sz="800">
                <a:ea typeface="+mn-lt"/>
                <a:cs typeface="+mn-lt"/>
              </a:rPr>
              <a:t> </a:t>
            </a:r>
            <a:r>
              <a:rPr lang="en-US" sz="800" err="1">
                <a:ea typeface="+mn-lt"/>
                <a:cs typeface="+mn-lt"/>
              </a:rPr>
              <a:t>debitis</a:t>
            </a:r>
            <a:r>
              <a:rPr lang="en-US" sz="800">
                <a:ea typeface="+mn-lt"/>
                <a:cs typeface="+mn-lt"/>
              </a:rPr>
              <a:t> </a:t>
            </a:r>
            <a:r>
              <a:rPr lang="en-US" sz="800" err="1">
                <a:ea typeface="+mn-lt"/>
                <a:cs typeface="+mn-lt"/>
              </a:rPr>
              <a:t>aut</a:t>
            </a:r>
            <a:r>
              <a:rPr lang="en-US" sz="800">
                <a:ea typeface="+mn-lt"/>
                <a:cs typeface="+mn-lt"/>
              </a:rPr>
              <a:t> rerum </a:t>
            </a:r>
            <a:r>
              <a:rPr lang="en-US" sz="800" err="1">
                <a:ea typeface="+mn-lt"/>
                <a:cs typeface="+mn-lt"/>
              </a:rPr>
              <a:t>necessitatibus</a:t>
            </a:r>
            <a:r>
              <a:rPr lang="en-US" sz="800">
                <a:ea typeface="+mn-lt"/>
                <a:cs typeface="+mn-lt"/>
              </a:rPr>
              <a:t> </a:t>
            </a:r>
            <a:r>
              <a:rPr lang="en-US" sz="800" err="1">
                <a:ea typeface="+mn-lt"/>
                <a:cs typeface="+mn-lt"/>
              </a:rPr>
              <a:t>saepe</a:t>
            </a:r>
            <a:r>
              <a:rPr lang="en-US" sz="800">
                <a:ea typeface="+mn-lt"/>
                <a:cs typeface="+mn-lt"/>
              </a:rPr>
              <a:t> </a:t>
            </a:r>
            <a:r>
              <a:rPr lang="en-US" sz="800" err="1">
                <a:ea typeface="+mn-lt"/>
                <a:cs typeface="+mn-lt"/>
              </a:rPr>
              <a:t>eveniet</a:t>
            </a:r>
            <a:r>
              <a:rPr lang="en-US" sz="800">
                <a:ea typeface="+mn-lt"/>
                <a:cs typeface="+mn-lt"/>
              </a:rPr>
              <a:t>, </a:t>
            </a:r>
            <a:r>
              <a:rPr lang="en-US" sz="800" err="1">
                <a:ea typeface="+mn-lt"/>
                <a:cs typeface="+mn-lt"/>
              </a:rPr>
              <a:t>ut</a:t>
            </a:r>
            <a:r>
              <a:rPr lang="en-US" sz="800">
                <a:ea typeface="+mn-lt"/>
                <a:cs typeface="+mn-lt"/>
              </a:rPr>
              <a:t> et </a:t>
            </a:r>
            <a:r>
              <a:rPr lang="en-US" sz="800" err="1">
                <a:ea typeface="+mn-lt"/>
                <a:cs typeface="+mn-lt"/>
              </a:rPr>
              <a:t>voluptates</a:t>
            </a:r>
            <a:r>
              <a:rPr lang="en-US" sz="800">
                <a:ea typeface="+mn-lt"/>
                <a:cs typeface="+mn-lt"/>
              </a:rPr>
              <a:t> </a:t>
            </a:r>
            <a:r>
              <a:rPr lang="en-US" sz="800" err="1">
                <a:ea typeface="+mn-lt"/>
                <a:cs typeface="+mn-lt"/>
              </a:rPr>
              <a:t>repudiandae</a:t>
            </a:r>
            <a:r>
              <a:rPr lang="en-US" sz="800">
                <a:ea typeface="+mn-lt"/>
                <a:cs typeface="+mn-lt"/>
              </a:rPr>
              <a:t> </a:t>
            </a:r>
            <a:r>
              <a:rPr lang="en-US" sz="800" err="1">
                <a:ea typeface="+mn-lt"/>
                <a:cs typeface="+mn-lt"/>
              </a:rPr>
              <a:t>sint</a:t>
            </a:r>
            <a:r>
              <a:rPr lang="en-US" sz="800">
                <a:ea typeface="+mn-lt"/>
                <a:cs typeface="+mn-lt"/>
              </a:rPr>
              <a:t> et </a:t>
            </a:r>
            <a:r>
              <a:rPr lang="en-US" sz="800" err="1">
                <a:ea typeface="+mn-lt"/>
                <a:cs typeface="+mn-lt"/>
              </a:rPr>
              <a:t>molestiae</a:t>
            </a:r>
            <a:r>
              <a:rPr lang="en-US" sz="800">
                <a:ea typeface="+mn-lt"/>
                <a:cs typeface="+mn-lt"/>
              </a:rPr>
              <a:t> non </a:t>
            </a:r>
            <a:r>
              <a:rPr lang="en-US" sz="800" err="1">
                <a:ea typeface="+mn-lt"/>
                <a:cs typeface="+mn-lt"/>
              </a:rPr>
              <a:t>recusandae</a:t>
            </a:r>
            <a:r>
              <a:rPr lang="en-US" sz="800">
                <a:ea typeface="+mn-lt"/>
                <a:cs typeface="+mn-lt"/>
              </a:rPr>
              <a:t>. </a:t>
            </a:r>
            <a:r>
              <a:rPr lang="en-US" sz="800" err="1">
                <a:ea typeface="+mn-lt"/>
                <a:cs typeface="+mn-lt"/>
              </a:rPr>
              <a:t>Itaque</a:t>
            </a:r>
            <a:r>
              <a:rPr lang="en-US" sz="800">
                <a:ea typeface="+mn-lt"/>
                <a:cs typeface="+mn-lt"/>
              </a:rPr>
              <a:t> </a:t>
            </a:r>
            <a:r>
              <a:rPr lang="en-US" sz="800" err="1">
                <a:ea typeface="+mn-lt"/>
                <a:cs typeface="+mn-lt"/>
              </a:rPr>
              <a:t>earum</a:t>
            </a:r>
            <a:r>
              <a:rPr lang="en-US" sz="800">
                <a:ea typeface="+mn-lt"/>
                <a:cs typeface="+mn-lt"/>
              </a:rPr>
              <a:t> rerum hic </a:t>
            </a:r>
            <a:r>
              <a:rPr lang="en-US" sz="800" err="1">
                <a:ea typeface="+mn-lt"/>
                <a:cs typeface="+mn-lt"/>
              </a:rPr>
              <a:t>tenetur</a:t>
            </a:r>
            <a:r>
              <a:rPr lang="en-US" sz="800">
                <a:ea typeface="+mn-lt"/>
                <a:cs typeface="+mn-lt"/>
              </a:rPr>
              <a:t> a </a:t>
            </a:r>
            <a:r>
              <a:rPr lang="en-US" sz="800" err="1">
                <a:ea typeface="+mn-lt"/>
                <a:cs typeface="+mn-lt"/>
              </a:rPr>
              <a:t>sapiente</a:t>
            </a:r>
            <a:r>
              <a:rPr lang="en-US" sz="800">
                <a:ea typeface="+mn-lt"/>
                <a:cs typeface="+mn-lt"/>
              </a:rPr>
              <a:t> delectus, </a:t>
            </a:r>
            <a:r>
              <a:rPr lang="en-US" sz="800" err="1">
                <a:ea typeface="+mn-lt"/>
                <a:cs typeface="+mn-lt"/>
              </a:rPr>
              <a:t>ut</a:t>
            </a:r>
            <a:r>
              <a:rPr lang="en-US" sz="800">
                <a:ea typeface="+mn-lt"/>
                <a:cs typeface="+mn-lt"/>
              </a:rPr>
              <a:t> </a:t>
            </a:r>
            <a:r>
              <a:rPr lang="en-US" sz="800" err="1">
                <a:ea typeface="+mn-lt"/>
                <a:cs typeface="+mn-lt"/>
              </a:rPr>
              <a:t>aut</a:t>
            </a:r>
            <a:r>
              <a:rPr lang="en-US" sz="800">
                <a:ea typeface="+mn-lt"/>
                <a:cs typeface="+mn-lt"/>
              </a:rPr>
              <a:t> </a:t>
            </a:r>
            <a:r>
              <a:rPr lang="en-US" sz="800" err="1">
                <a:ea typeface="+mn-lt"/>
                <a:cs typeface="+mn-lt"/>
              </a:rPr>
              <a:t>reiciendis</a:t>
            </a:r>
            <a:r>
              <a:rPr lang="en-US" sz="800">
                <a:ea typeface="+mn-lt"/>
                <a:cs typeface="+mn-lt"/>
              </a:rPr>
              <a:t> </a:t>
            </a:r>
            <a:r>
              <a:rPr lang="en-US" sz="800" err="1">
                <a:ea typeface="+mn-lt"/>
                <a:cs typeface="+mn-lt"/>
              </a:rPr>
              <a:t>voluptatibus</a:t>
            </a:r>
            <a:r>
              <a:rPr lang="en-US" sz="800">
                <a:ea typeface="+mn-lt"/>
                <a:cs typeface="+mn-lt"/>
              </a:rPr>
              <a:t> </a:t>
            </a:r>
            <a:r>
              <a:rPr lang="en-US" sz="800" err="1">
                <a:ea typeface="+mn-lt"/>
                <a:cs typeface="+mn-lt"/>
              </a:rPr>
              <a:t>maiores</a:t>
            </a:r>
            <a:r>
              <a:rPr lang="en-US" sz="800">
                <a:ea typeface="+mn-lt"/>
                <a:cs typeface="+mn-lt"/>
              </a:rPr>
              <a:t> alias </a:t>
            </a:r>
            <a:r>
              <a:rPr lang="en-US" sz="800" err="1">
                <a:ea typeface="+mn-lt"/>
                <a:cs typeface="+mn-lt"/>
              </a:rPr>
              <a:t>consequatur</a:t>
            </a:r>
            <a:r>
              <a:rPr lang="en-US" sz="800">
                <a:ea typeface="+mn-lt"/>
                <a:cs typeface="+mn-lt"/>
              </a:rPr>
              <a:t> </a:t>
            </a:r>
            <a:r>
              <a:rPr lang="en-US" sz="800" err="1">
                <a:ea typeface="+mn-lt"/>
                <a:cs typeface="+mn-lt"/>
              </a:rPr>
              <a:t>aut</a:t>
            </a:r>
            <a:r>
              <a:rPr lang="en-US" sz="800">
                <a:ea typeface="+mn-lt"/>
                <a:cs typeface="+mn-lt"/>
              </a:rPr>
              <a:t> </a:t>
            </a:r>
            <a:r>
              <a:rPr lang="en-US" sz="800" err="1">
                <a:ea typeface="+mn-lt"/>
                <a:cs typeface="+mn-lt"/>
              </a:rPr>
              <a:t>perferendis</a:t>
            </a:r>
            <a:r>
              <a:rPr lang="en-US" sz="800">
                <a:ea typeface="+mn-lt"/>
                <a:cs typeface="+mn-lt"/>
              </a:rPr>
              <a:t> </a:t>
            </a:r>
            <a:r>
              <a:rPr lang="en-US" sz="800" err="1">
                <a:ea typeface="+mn-lt"/>
                <a:cs typeface="+mn-lt"/>
              </a:rPr>
              <a:t>doloribus</a:t>
            </a:r>
            <a:r>
              <a:rPr lang="en-US" sz="800">
                <a:ea typeface="+mn-lt"/>
                <a:cs typeface="+mn-lt"/>
              </a:rPr>
              <a:t> </a:t>
            </a:r>
            <a:r>
              <a:rPr lang="en-US" sz="800" err="1">
                <a:ea typeface="+mn-lt"/>
                <a:cs typeface="+mn-lt"/>
              </a:rPr>
              <a:t>asperiores</a:t>
            </a:r>
            <a:r>
              <a:rPr lang="en-US" sz="800">
                <a:ea typeface="+mn-lt"/>
                <a:cs typeface="+mn-lt"/>
              </a:rPr>
              <a:t> </a:t>
            </a:r>
            <a:r>
              <a:rPr lang="en-US" sz="800" err="1">
                <a:ea typeface="+mn-lt"/>
                <a:cs typeface="+mn-lt"/>
              </a:rPr>
              <a:t>repellat</a:t>
            </a:r>
            <a:r>
              <a:rPr lang="en-US" sz="800">
                <a:ea typeface="+mn-lt"/>
                <a:cs typeface="+mn-lt"/>
              </a:rPr>
              <a:t>.</a:t>
            </a:r>
            <a:endParaRPr lang="en-US" sz="800"/>
          </a:p>
          <a:p>
            <a:endParaRPr lang="en-US" sz="800">
              <a:ea typeface="+mn-lt"/>
              <a:cs typeface="+mn-lt"/>
            </a:endParaRPr>
          </a:p>
        </p:txBody>
      </p:sp>
    </p:spTree>
    <p:extLst>
      <p:ext uri="{BB962C8B-B14F-4D97-AF65-F5344CB8AC3E}">
        <p14:creationId xmlns:p14="http://schemas.microsoft.com/office/powerpoint/2010/main" val="310685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FDCE-2CFD-402C-8E6D-573FC3875AF2}"/>
              </a:ext>
            </a:extLst>
          </p:cNvPr>
          <p:cNvSpPr>
            <a:spLocks noGrp="1"/>
          </p:cNvSpPr>
          <p:nvPr>
            <p:ph type="title"/>
          </p:nvPr>
        </p:nvSpPr>
        <p:spPr/>
        <p:txBody>
          <a:bodyPr/>
          <a:lstStyle/>
          <a:p>
            <a:r>
              <a:rPr lang="en-US"/>
              <a:t>Washington, DC</a:t>
            </a:r>
          </a:p>
        </p:txBody>
      </p:sp>
      <p:pic>
        <p:nvPicPr>
          <p:cNvPr id="4" name="Picture 4">
            <a:extLst>
              <a:ext uri="{FF2B5EF4-FFF2-40B4-BE49-F238E27FC236}">
                <a16:creationId xmlns:a16="http://schemas.microsoft.com/office/drawing/2014/main" id="{A56C5FEE-81DB-45C6-A698-26CE85378105}"/>
              </a:ext>
            </a:extLst>
          </p:cNvPr>
          <p:cNvPicPr>
            <a:picLocks noGrp="1" noChangeAspect="1"/>
          </p:cNvPicPr>
          <p:nvPr>
            <p:ph idx="1"/>
          </p:nvPr>
        </p:nvPicPr>
        <p:blipFill>
          <a:blip r:embed="rId2"/>
          <a:stretch>
            <a:fillRect/>
          </a:stretch>
        </p:blipFill>
        <p:spPr>
          <a:xfrm>
            <a:off x="4271309" y="3038695"/>
            <a:ext cx="4611907" cy="3634486"/>
          </a:xfrm>
        </p:spPr>
      </p:pic>
      <p:sp>
        <p:nvSpPr>
          <p:cNvPr id="3" name="TextBox 2">
            <a:extLst>
              <a:ext uri="{FF2B5EF4-FFF2-40B4-BE49-F238E27FC236}">
                <a16:creationId xmlns:a16="http://schemas.microsoft.com/office/drawing/2014/main" id="{72430D63-00AA-4C47-83A3-89A3AB7F8F49}"/>
              </a:ext>
            </a:extLst>
          </p:cNvPr>
          <p:cNvSpPr txBox="1"/>
          <p:nvPr/>
        </p:nvSpPr>
        <p:spPr>
          <a:xfrm>
            <a:off x="4784558" y="767347"/>
            <a:ext cx="2743200" cy="369332"/>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SAMPLE / DRAFT **</a:t>
            </a:r>
          </a:p>
        </p:txBody>
      </p:sp>
      <p:graphicFrame>
        <p:nvGraphicFramePr>
          <p:cNvPr id="7" name="Diagram 7">
            <a:extLst>
              <a:ext uri="{FF2B5EF4-FFF2-40B4-BE49-F238E27FC236}">
                <a16:creationId xmlns:a16="http://schemas.microsoft.com/office/drawing/2014/main" id="{0C85846B-F7DB-470B-9955-D200750F1E37}"/>
              </a:ext>
            </a:extLst>
          </p:cNvPr>
          <p:cNvGraphicFramePr/>
          <p:nvPr/>
        </p:nvGraphicFramePr>
        <p:xfrm>
          <a:off x="4235116" y="982579"/>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Arrow: Down 18">
            <a:extLst>
              <a:ext uri="{FF2B5EF4-FFF2-40B4-BE49-F238E27FC236}">
                <a16:creationId xmlns:a16="http://schemas.microsoft.com/office/drawing/2014/main" id="{1E522E49-DBD1-4421-8D81-D8E9F059DD22}"/>
              </a:ext>
            </a:extLst>
          </p:cNvPr>
          <p:cNvSpPr/>
          <p:nvPr/>
        </p:nvSpPr>
        <p:spPr>
          <a:xfrm>
            <a:off x="6695894" y="1712574"/>
            <a:ext cx="481263" cy="97856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descr="Map&#10;&#10;Description automatically generated">
            <a:extLst>
              <a:ext uri="{FF2B5EF4-FFF2-40B4-BE49-F238E27FC236}">
                <a16:creationId xmlns:a16="http://schemas.microsoft.com/office/drawing/2014/main" id="{E681BB5C-0DB9-4414-99F6-C3647F427EFE}"/>
              </a:ext>
            </a:extLst>
          </p:cNvPr>
          <p:cNvPicPr>
            <a:picLocks noChangeAspect="1"/>
          </p:cNvPicPr>
          <p:nvPr/>
        </p:nvPicPr>
        <p:blipFill>
          <a:blip r:embed="rId8"/>
          <a:stretch>
            <a:fillRect/>
          </a:stretch>
        </p:blipFill>
        <p:spPr>
          <a:xfrm>
            <a:off x="810126" y="2645345"/>
            <a:ext cx="2743200" cy="2946931"/>
          </a:xfrm>
          <a:prstGeom prst="rect">
            <a:avLst/>
          </a:prstGeom>
        </p:spPr>
      </p:pic>
    </p:spTree>
    <p:extLst>
      <p:ext uri="{BB962C8B-B14F-4D97-AF65-F5344CB8AC3E}">
        <p14:creationId xmlns:p14="http://schemas.microsoft.com/office/powerpoint/2010/main" val="216575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FDCE-2CFD-402C-8E6D-573FC3875AF2}"/>
              </a:ext>
            </a:extLst>
          </p:cNvPr>
          <p:cNvSpPr>
            <a:spLocks noGrp="1"/>
          </p:cNvSpPr>
          <p:nvPr>
            <p:ph type="title"/>
          </p:nvPr>
        </p:nvSpPr>
        <p:spPr/>
        <p:txBody>
          <a:bodyPr/>
          <a:lstStyle/>
          <a:p>
            <a:r>
              <a:rPr lang="en-US"/>
              <a:t>Project Home</a:t>
            </a:r>
          </a:p>
        </p:txBody>
      </p:sp>
      <p:pic>
        <p:nvPicPr>
          <p:cNvPr id="4" name="Picture 4">
            <a:extLst>
              <a:ext uri="{FF2B5EF4-FFF2-40B4-BE49-F238E27FC236}">
                <a16:creationId xmlns:a16="http://schemas.microsoft.com/office/drawing/2014/main" id="{A56C5FEE-81DB-45C6-A698-26CE85378105}"/>
              </a:ext>
            </a:extLst>
          </p:cNvPr>
          <p:cNvPicPr>
            <a:picLocks noGrp="1" noChangeAspect="1"/>
          </p:cNvPicPr>
          <p:nvPr>
            <p:ph idx="1"/>
          </p:nvPr>
        </p:nvPicPr>
        <p:blipFill>
          <a:blip r:embed="rId2"/>
          <a:stretch>
            <a:fillRect/>
          </a:stretch>
        </p:blipFill>
        <p:spPr>
          <a:xfrm>
            <a:off x="4271309" y="3038695"/>
            <a:ext cx="4611907" cy="3634486"/>
          </a:xfrm>
        </p:spPr>
      </p:pic>
      <p:sp>
        <p:nvSpPr>
          <p:cNvPr id="3" name="TextBox 2">
            <a:extLst>
              <a:ext uri="{FF2B5EF4-FFF2-40B4-BE49-F238E27FC236}">
                <a16:creationId xmlns:a16="http://schemas.microsoft.com/office/drawing/2014/main" id="{72430D63-00AA-4C47-83A3-89A3AB7F8F49}"/>
              </a:ext>
            </a:extLst>
          </p:cNvPr>
          <p:cNvSpPr txBox="1"/>
          <p:nvPr/>
        </p:nvSpPr>
        <p:spPr>
          <a:xfrm>
            <a:off x="4784558" y="767347"/>
            <a:ext cx="2743200" cy="369332"/>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SAMPLE / DRAFT **</a:t>
            </a:r>
          </a:p>
        </p:txBody>
      </p:sp>
      <p:graphicFrame>
        <p:nvGraphicFramePr>
          <p:cNvPr id="7" name="Diagram 7">
            <a:extLst>
              <a:ext uri="{FF2B5EF4-FFF2-40B4-BE49-F238E27FC236}">
                <a16:creationId xmlns:a16="http://schemas.microsoft.com/office/drawing/2014/main" id="{0C85846B-F7DB-470B-9955-D200750F1E37}"/>
              </a:ext>
            </a:extLst>
          </p:cNvPr>
          <p:cNvGraphicFramePr/>
          <p:nvPr/>
        </p:nvGraphicFramePr>
        <p:xfrm>
          <a:off x="4235116" y="982579"/>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Arrow: Down 18">
            <a:extLst>
              <a:ext uri="{FF2B5EF4-FFF2-40B4-BE49-F238E27FC236}">
                <a16:creationId xmlns:a16="http://schemas.microsoft.com/office/drawing/2014/main" id="{76C95FBA-D4C7-4AC9-8789-14B87377BDB9}"/>
              </a:ext>
            </a:extLst>
          </p:cNvPr>
          <p:cNvSpPr/>
          <p:nvPr/>
        </p:nvSpPr>
        <p:spPr>
          <a:xfrm>
            <a:off x="7506020" y="1712574"/>
            <a:ext cx="481263" cy="97856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descr="Diagram, engineering drawing&#10;&#10;Description automatically generated">
            <a:extLst>
              <a:ext uri="{FF2B5EF4-FFF2-40B4-BE49-F238E27FC236}">
                <a16:creationId xmlns:a16="http://schemas.microsoft.com/office/drawing/2014/main" id="{0DD27DE9-FD9A-4B84-A41A-247458668E8F}"/>
              </a:ext>
            </a:extLst>
          </p:cNvPr>
          <p:cNvPicPr>
            <a:picLocks noChangeAspect="1"/>
          </p:cNvPicPr>
          <p:nvPr/>
        </p:nvPicPr>
        <p:blipFill>
          <a:blip r:embed="rId8"/>
          <a:stretch>
            <a:fillRect/>
          </a:stretch>
        </p:blipFill>
        <p:spPr>
          <a:xfrm>
            <a:off x="826168" y="2638702"/>
            <a:ext cx="2743200" cy="2783754"/>
          </a:xfrm>
          <a:prstGeom prst="rect">
            <a:avLst/>
          </a:prstGeom>
        </p:spPr>
      </p:pic>
    </p:spTree>
    <p:extLst>
      <p:ext uri="{BB962C8B-B14F-4D97-AF65-F5344CB8AC3E}">
        <p14:creationId xmlns:p14="http://schemas.microsoft.com/office/powerpoint/2010/main" val="732920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FDCE-2CFD-402C-8E6D-573FC3875AF2}"/>
              </a:ext>
            </a:extLst>
          </p:cNvPr>
          <p:cNvSpPr>
            <a:spLocks noGrp="1"/>
          </p:cNvSpPr>
          <p:nvPr>
            <p:ph type="title"/>
          </p:nvPr>
        </p:nvSpPr>
        <p:spPr/>
        <p:txBody>
          <a:bodyPr/>
          <a:lstStyle/>
          <a:p>
            <a:r>
              <a:rPr lang="en-US"/>
              <a:t>Project Home</a:t>
            </a:r>
          </a:p>
        </p:txBody>
      </p:sp>
      <p:pic>
        <p:nvPicPr>
          <p:cNvPr id="4" name="Picture 4">
            <a:extLst>
              <a:ext uri="{FF2B5EF4-FFF2-40B4-BE49-F238E27FC236}">
                <a16:creationId xmlns:a16="http://schemas.microsoft.com/office/drawing/2014/main" id="{A56C5FEE-81DB-45C6-A698-26CE85378105}"/>
              </a:ext>
            </a:extLst>
          </p:cNvPr>
          <p:cNvPicPr>
            <a:picLocks noGrp="1" noChangeAspect="1"/>
          </p:cNvPicPr>
          <p:nvPr>
            <p:ph idx="1"/>
          </p:nvPr>
        </p:nvPicPr>
        <p:blipFill>
          <a:blip r:embed="rId2"/>
          <a:stretch>
            <a:fillRect/>
          </a:stretch>
        </p:blipFill>
        <p:spPr>
          <a:xfrm>
            <a:off x="4271309" y="3038695"/>
            <a:ext cx="4611907" cy="3634486"/>
          </a:xfrm>
        </p:spPr>
      </p:pic>
      <p:sp>
        <p:nvSpPr>
          <p:cNvPr id="3" name="TextBox 2">
            <a:extLst>
              <a:ext uri="{FF2B5EF4-FFF2-40B4-BE49-F238E27FC236}">
                <a16:creationId xmlns:a16="http://schemas.microsoft.com/office/drawing/2014/main" id="{72430D63-00AA-4C47-83A3-89A3AB7F8F49}"/>
              </a:ext>
            </a:extLst>
          </p:cNvPr>
          <p:cNvSpPr txBox="1"/>
          <p:nvPr/>
        </p:nvSpPr>
        <p:spPr>
          <a:xfrm>
            <a:off x="4784558" y="767347"/>
            <a:ext cx="2743200" cy="369332"/>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SAMPLE / DRAFT **</a:t>
            </a:r>
          </a:p>
        </p:txBody>
      </p:sp>
      <p:graphicFrame>
        <p:nvGraphicFramePr>
          <p:cNvPr id="7" name="Diagram 7">
            <a:extLst>
              <a:ext uri="{FF2B5EF4-FFF2-40B4-BE49-F238E27FC236}">
                <a16:creationId xmlns:a16="http://schemas.microsoft.com/office/drawing/2014/main" id="{0C85846B-F7DB-470B-9955-D200750F1E37}"/>
              </a:ext>
            </a:extLst>
          </p:cNvPr>
          <p:cNvGraphicFramePr/>
          <p:nvPr/>
        </p:nvGraphicFramePr>
        <p:xfrm>
          <a:off x="4235116" y="982579"/>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Arrow: Down 18">
            <a:extLst>
              <a:ext uri="{FF2B5EF4-FFF2-40B4-BE49-F238E27FC236}">
                <a16:creationId xmlns:a16="http://schemas.microsoft.com/office/drawing/2014/main" id="{76C95FBA-D4C7-4AC9-8789-14B87377BDB9}"/>
              </a:ext>
            </a:extLst>
          </p:cNvPr>
          <p:cNvSpPr/>
          <p:nvPr/>
        </p:nvSpPr>
        <p:spPr>
          <a:xfrm>
            <a:off x="8276041" y="1688511"/>
            <a:ext cx="481263" cy="97856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9" descr="Map&#10;&#10;Description automatically generated">
            <a:extLst>
              <a:ext uri="{FF2B5EF4-FFF2-40B4-BE49-F238E27FC236}">
                <a16:creationId xmlns:a16="http://schemas.microsoft.com/office/drawing/2014/main" id="{FB10343D-C880-4B71-B90D-DF520EB0310B}"/>
              </a:ext>
            </a:extLst>
          </p:cNvPr>
          <p:cNvPicPr>
            <a:picLocks noChangeAspect="1"/>
          </p:cNvPicPr>
          <p:nvPr/>
        </p:nvPicPr>
        <p:blipFill>
          <a:blip r:embed="rId8"/>
          <a:stretch>
            <a:fillRect/>
          </a:stretch>
        </p:blipFill>
        <p:spPr>
          <a:xfrm>
            <a:off x="473242" y="2974887"/>
            <a:ext cx="3537284" cy="3009743"/>
          </a:xfrm>
          <a:prstGeom prst="rect">
            <a:avLst/>
          </a:prstGeom>
        </p:spPr>
      </p:pic>
    </p:spTree>
    <p:extLst>
      <p:ext uri="{BB962C8B-B14F-4D97-AF65-F5344CB8AC3E}">
        <p14:creationId xmlns:p14="http://schemas.microsoft.com/office/powerpoint/2010/main" val="2866786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01AE-1DBA-4FDE-A5C7-B848A138E2A3}"/>
              </a:ext>
            </a:extLst>
          </p:cNvPr>
          <p:cNvSpPr>
            <a:spLocks noGrp="1"/>
          </p:cNvSpPr>
          <p:nvPr>
            <p:ph type="title"/>
          </p:nvPr>
        </p:nvSpPr>
        <p:spPr/>
        <p:txBody>
          <a:bodyPr/>
          <a:lstStyle/>
          <a:p>
            <a:r>
              <a:rPr lang="en-US">
                <a:ea typeface="+mj-lt"/>
                <a:cs typeface="+mj-lt"/>
              </a:rPr>
              <a:t>END OLD SET – REPLACE?</a:t>
            </a:r>
            <a:endParaRPr lang="en-US"/>
          </a:p>
        </p:txBody>
      </p:sp>
      <p:sp>
        <p:nvSpPr>
          <p:cNvPr id="3" name="Content Placeholder 2">
            <a:extLst>
              <a:ext uri="{FF2B5EF4-FFF2-40B4-BE49-F238E27FC236}">
                <a16:creationId xmlns:a16="http://schemas.microsoft.com/office/drawing/2014/main" id="{63C76634-3091-4197-A6CA-2755C9971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3538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1226BCD-31BC-4C5D-8DA3-E9EA3893A57E}"/>
              </a:ext>
            </a:extLst>
          </p:cNvPr>
          <p:cNvSpPr>
            <a:spLocks noGrp="1"/>
          </p:cNvSpPr>
          <p:nvPr>
            <p:ph type="title"/>
          </p:nvPr>
        </p:nvSpPr>
        <p:spPr>
          <a:xfrm>
            <a:off x="609906" y="702156"/>
            <a:ext cx="3568661" cy="1188720"/>
          </a:xfrm>
        </p:spPr>
        <p:txBody>
          <a:bodyPr>
            <a:normAutofit/>
          </a:bodyPr>
          <a:lstStyle/>
          <a:p>
            <a:r>
              <a:rPr lang="en-US"/>
              <a:t>The Urban Tree Canopy (UTC)</a:t>
            </a:r>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EB72AD7-F5F9-401D-9768-31E3D2E2A8FD}"/>
              </a:ext>
            </a:extLst>
          </p:cNvPr>
          <p:cNvSpPr>
            <a:spLocks noGrp="1"/>
          </p:cNvSpPr>
          <p:nvPr>
            <p:ph idx="1"/>
          </p:nvPr>
        </p:nvSpPr>
        <p:spPr>
          <a:xfrm>
            <a:off x="609906" y="2340864"/>
            <a:ext cx="3568661" cy="3634486"/>
          </a:xfrm>
        </p:spPr>
        <p:txBody>
          <a:bodyPr>
            <a:normAutofit/>
          </a:bodyPr>
          <a:lstStyle/>
          <a:p>
            <a:pPr marL="0" indent="0">
              <a:buNone/>
            </a:pPr>
            <a:r>
              <a:rPr lang="en-US"/>
              <a:t>Tree cover offers tangible benefits across a wide range of smart city challenges:</a:t>
            </a:r>
          </a:p>
          <a:p>
            <a:pPr marL="305435" indent="-305435"/>
            <a:r>
              <a:rPr lang="en-US"/>
              <a:t>Stormwater Management</a:t>
            </a:r>
          </a:p>
          <a:p>
            <a:pPr marL="305435" indent="-305435"/>
            <a:r>
              <a:rPr lang="en-US"/>
              <a:t>Pollution Control</a:t>
            </a:r>
          </a:p>
          <a:p>
            <a:pPr marL="305435" indent="-305435"/>
            <a:r>
              <a:rPr lang="en-US"/>
              <a:t>Energy Conservation through Heating and Cooling Moderation</a:t>
            </a:r>
          </a:p>
          <a:p>
            <a:pPr marL="305435" indent="-305435"/>
            <a:r>
              <a:rPr lang="en-US"/>
              <a:t>Quality of Life</a:t>
            </a:r>
          </a:p>
        </p:txBody>
      </p:sp>
      <p:pic>
        <p:nvPicPr>
          <p:cNvPr id="5" name="Picture 4" descr="Cross section of young plant and roots">
            <a:extLst>
              <a:ext uri="{FF2B5EF4-FFF2-40B4-BE49-F238E27FC236}">
                <a16:creationId xmlns:a16="http://schemas.microsoft.com/office/drawing/2014/main" id="{376BFA90-FDBE-49B7-8BCC-6AFDC38C9D7B}"/>
              </a:ext>
            </a:extLst>
          </p:cNvPr>
          <p:cNvPicPr>
            <a:picLocks noChangeAspect="1"/>
          </p:cNvPicPr>
          <p:nvPr/>
        </p:nvPicPr>
        <p:blipFill rotWithShape="1">
          <a:blip r:embed="rId3"/>
          <a:srcRect l="21483" r="8" b="8"/>
          <a:stretch/>
        </p:blipFill>
        <p:spPr>
          <a:xfrm>
            <a:off x="4654295" y="10"/>
            <a:ext cx="7537705" cy="6857990"/>
          </a:xfrm>
          <a:prstGeom prst="rect">
            <a:avLst/>
          </a:prstGeom>
        </p:spPr>
      </p:pic>
    </p:spTree>
    <p:extLst>
      <p:ext uri="{BB962C8B-B14F-4D97-AF65-F5344CB8AC3E}">
        <p14:creationId xmlns:p14="http://schemas.microsoft.com/office/powerpoint/2010/main" val="383826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4792-58D1-4CF5-83FE-DDA35B06AC50}"/>
              </a:ext>
            </a:extLst>
          </p:cNvPr>
          <p:cNvSpPr>
            <a:spLocks noGrp="1"/>
          </p:cNvSpPr>
          <p:nvPr>
            <p:ph type="title"/>
          </p:nvPr>
        </p:nvSpPr>
        <p:spPr/>
        <p:txBody>
          <a:bodyPr/>
          <a:lstStyle/>
          <a:p>
            <a:r>
              <a:rPr lang="en-US"/>
              <a:t>Motivation leads to Exploration</a:t>
            </a:r>
          </a:p>
        </p:txBody>
      </p:sp>
      <p:sp>
        <p:nvSpPr>
          <p:cNvPr id="3" name="Content Placeholder 2">
            <a:extLst>
              <a:ext uri="{FF2B5EF4-FFF2-40B4-BE49-F238E27FC236}">
                <a16:creationId xmlns:a16="http://schemas.microsoft.com/office/drawing/2014/main" id="{DA36AE04-C14D-4993-A11D-51CBF0EECD79}"/>
              </a:ext>
            </a:extLst>
          </p:cNvPr>
          <p:cNvSpPr>
            <a:spLocks noGrp="1"/>
          </p:cNvSpPr>
          <p:nvPr>
            <p:ph idx="1"/>
          </p:nvPr>
        </p:nvSpPr>
        <p:spPr/>
        <p:txBody>
          <a:bodyPr/>
          <a:lstStyle/>
          <a:p>
            <a:pPr marL="0" indent="0">
              <a:buNone/>
            </a:pPr>
            <a:r>
              <a:rPr lang="en-US"/>
              <a:t>We've established the importance and relevance of the tree canopy. What else matters?</a:t>
            </a:r>
          </a:p>
          <a:p>
            <a:pPr marL="0" indent="0">
              <a:buNone/>
            </a:pPr>
            <a:endParaRPr lang="en-US"/>
          </a:p>
          <a:p>
            <a:pPr marL="0" indent="0">
              <a:buNone/>
            </a:pPr>
            <a:r>
              <a:rPr lang="en-US"/>
              <a:t>The tree canopy matters to the citizenry and to the government officials charged with managing it. </a:t>
            </a:r>
          </a:p>
          <a:p>
            <a:pPr marL="0" indent="0">
              <a:buNone/>
            </a:pPr>
            <a:endParaRPr lang="en-US"/>
          </a:p>
          <a:p>
            <a:pPr marL="0" indent="0">
              <a:buNone/>
            </a:pPr>
            <a:r>
              <a:rPr lang="en-US">
                <a:ea typeface="+mn-lt"/>
                <a:cs typeface="+mn-lt"/>
              </a:rPr>
              <a:t>Access matters. </a:t>
            </a:r>
            <a:r>
              <a:rPr lang="en-US"/>
              <a:t>In the case of the tree canopy, this means an equitable distribution across the city.</a:t>
            </a:r>
          </a:p>
        </p:txBody>
      </p:sp>
    </p:spTree>
    <p:extLst>
      <p:ext uri="{BB962C8B-B14F-4D97-AF65-F5344CB8AC3E}">
        <p14:creationId xmlns:p14="http://schemas.microsoft.com/office/powerpoint/2010/main" val="2331550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9F442-E64E-45AE-9674-D1F3EAD6FF06}"/>
              </a:ext>
            </a:extLst>
          </p:cNvPr>
          <p:cNvSpPr>
            <a:spLocks noGrp="1"/>
          </p:cNvSpPr>
          <p:nvPr>
            <p:ph type="title"/>
          </p:nvPr>
        </p:nvSpPr>
        <p:spPr>
          <a:xfrm>
            <a:off x="581193" y="702156"/>
            <a:ext cx="6309003" cy="1013800"/>
          </a:xfrm>
        </p:spPr>
        <p:txBody>
          <a:bodyPr>
            <a:normAutofit/>
          </a:bodyPr>
          <a:lstStyle/>
          <a:p>
            <a:r>
              <a:rPr lang="en-US">
                <a:solidFill>
                  <a:schemeClr val="tx2"/>
                </a:solidFill>
              </a:rPr>
              <a:t>AT LEAST 40% COVER</a:t>
            </a:r>
            <a:endParaRPr lang="en-US"/>
          </a:p>
        </p:txBody>
      </p:sp>
      <p:sp>
        <p:nvSpPr>
          <p:cNvPr id="31" name="Rectangle 2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Content Placeholder 15">
            <a:extLst>
              <a:ext uri="{FF2B5EF4-FFF2-40B4-BE49-F238E27FC236}">
                <a16:creationId xmlns:a16="http://schemas.microsoft.com/office/drawing/2014/main" id="{BDBBB405-467C-4DE8-87D8-20B532BF254F}"/>
              </a:ext>
            </a:extLst>
          </p:cNvPr>
          <p:cNvSpPr>
            <a:spLocks noGrp="1"/>
          </p:cNvSpPr>
          <p:nvPr>
            <p:ph idx="1"/>
          </p:nvPr>
        </p:nvSpPr>
        <p:spPr>
          <a:xfrm>
            <a:off x="581194" y="1896533"/>
            <a:ext cx="6309003" cy="3962266"/>
          </a:xfrm>
        </p:spPr>
        <p:txBody>
          <a:bodyPr>
            <a:normAutofit/>
          </a:bodyPr>
          <a:lstStyle/>
          <a:p>
            <a:pPr marL="305435" indent="-305435"/>
            <a:r>
              <a:rPr lang="en-US">
                <a:solidFill>
                  <a:schemeClr val="tx2"/>
                </a:solidFill>
              </a:rPr>
              <a:t>The non-profit organization American Forests has a specific recommendation for cities like Washington, DC - "forested cities": a target of 40-60% urban tree canopy.</a:t>
            </a:r>
          </a:p>
          <a:p>
            <a:pPr marL="305435" indent="-305435"/>
            <a:r>
              <a:rPr lang="en-US">
                <a:solidFill>
                  <a:schemeClr val="tx2"/>
                </a:solidFill>
              </a:rPr>
              <a:t>The District has set a target of 40% by 2032.</a:t>
            </a:r>
          </a:p>
        </p:txBody>
      </p:sp>
      <p:pic>
        <p:nvPicPr>
          <p:cNvPr id="4" name="Picture 4" descr="Map&#10;&#10;Description automatically generated">
            <a:extLst>
              <a:ext uri="{FF2B5EF4-FFF2-40B4-BE49-F238E27FC236}">
                <a16:creationId xmlns:a16="http://schemas.microsoft.com/office/drawing/2014/main" id="{0E9F047B-EBCE-4519-AF41-DE454975508D}"/>
              </a:ext>
            </a:extLst>
          </p:cNvPr>
          <p:cNvPicPr>
            <a:picLocks noChangeAspect="1"/>
          </p:cNvPicPr>
          <p:nvPr/>
        </p:nvPicPr>
        <p:blipFill rotWithShape="1">
          <a:blip r:embed="rId3"/>
          <a:srcRect l="21204" r="5564"/>
          <a:stretch/>
        </p:blipFill>
        <p:spPr>
          <a:xfrm>
            <a:off x="7521283" y="10"/>
            <a:ext cx="4670717" cy="6857990"/>
          </a:xfrm>
          <a:prstGeom prst="rect">
            <a:avLst/>
          </a:prstGeom>
        </p:spPr>
      </p:pic>
    </p:spTree>
    <p:extLst>
      <p:ext uri="{BB962C8B-B14F-4D97-AF65-F5344CB8AC3E}">
        <p14:creationId xmlns:p14="http://schemas.microsoft.com/office/powerpoint/2010/main" val="1103343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2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2208C6F-7490-482A-987B-0F212D3E7B5B}"/>
              </a:ext>
            </a:extLst>
          </p:cNvPr>
          <p:cNvSpPr>
            <a:spLocks noGrp="1"/>
          </p:cNvSpPr>
          <p:nvPr>
            <p:ph type="title"/>
          </p:nvPr>
        </p:nvSpPr>
        <p:spPr>
          <a:xfrm>
            <a:off x="8013433" y="702156"/>
            <a:ext cx="3568661" cy="1188720"/>
          </a:xfrm>
        </p:spPr>
        <p:txBody>
          <a:bodyPr>
            <a:normAutofit/>
          </a:bodyPr>
          <a:lstStyle/>
          <a:p>
            <a:r>
              <a:rPr lang="en-US"/>
              <a:t>Measuring the Canopy</a:t>
            </a:r>
          </a:p>
        </p:txBody>
      </p:sp>
      <p:pic>
        <p:nvPicPr>
          <p:cNvPr id="4" name="Picture 4" descr="Diagram, engineering drawing&#10;&#10;Description automatically generated">
            <a:extLst>
              <a:ext uri="{FF2B5EF4-FFF2-40B4-BE49-F238E27FC236}">
                <a16:creationId xmlns:a16="http://schemas.microsoft.com/office/drawing/2014/main" id="{303B20E4-A260-4CA7-95EA-CB40E43E2C9B}"/>
              </a:ext>
            </a:extLst>
          </p:cNvPr>
          <p:cNvPicPr>
            <a:picLocks noChangeAspect="1"/>
          </p:cNvPicPr>
          <p:nvPr/>
        </p:nvPicPr>
        <p:blipFill rotWithShape="1">
          <a:blip r:embed="rId3"/>
          <a:srcRect t="1470" r="-1" b="8912"/>
          <a:stretch/>
        </p:blipFill>
        <p:spPr>
          <a:xfrm>
            <a:off x="20" y="10"/>
            <a:ext cx="7537685" cy="6857990"/>
          </a:xfrm>
          <a:prstGeom prst="rect">
            <a:avLst/>
          </a:prstGeom>
        </p:spPr>
      </p:pic>
      <p:sp>
        <p:nvSpPr>
          <p:cNvPr id="19" name="Rectangle 2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Content Placeholder 19">
            <a:extLst>
              <a:ext uri="{FF2B5EF4-FFF2-40B4-BE49-F238E27FC236}">
                <a16:creationId xmlns:a16="http://schemas.microsoft.com/office/drawing/2014/main" id="{4A57CAD9-BB7A-4F38-BF6C-1B3DB4720840}"/>
              </a:ext>
            </a:extLst>
          </p:cNvPr>
          <p:cNvSpPr>
            <a:spLocks noGrp="1"/>
          </p:cNvSpPr>
          <p:nvPr>
            <p:ph idx="1"/>
          </p:nvPr>
        </p:nvSpPr>
        <p:spPr>
          <a:xfrm>
            <a:off x="8013433" y="2340864"/>
            <a:ext cx="3568661" cy="3634486"/>
          </a:xfrm>
        </p:spPr>
        <p:txBody>
          <a:bodyPr>
            <a:normAutofit/>
          </a:bodyPr>
          <a:lstStyle/>
          <a:p>
            <a:pPr marL="305435" indent="-305435"/>
            <a:r>
              <a:rPr lang="en-US"/>
              <a:t>Measuring the canopy is done at both macro and street-level. </a:t>
            </a:r>
          </a:p>
          <a:p>
            <a:pPr marL="305435" indent="-305435"/>
            <a:r>
              <a:rPr lang="en-US"/>
              <a:t>Location, size, and future plantings are tracked.</a:t>
            </a:r>
          </a:p>
          <a:p>
            <a:pPr marL="305435" indent="-305435"/>
            <a:r>
              <a:rPr lang="en-US"/>
              <a:t>Aerial views provide a large-scale view of the canopy.</a:t>
            </a:r>
          </a:p>
          <a:p>
            <a:pPr marL="305435" indent="-305435"/>
            <a:r>
              <a:rPr lang="en-US"/>
              <a:t>The District's Urban Forestry Division (UFD) tracks trees at as granular a level as the individual tree.</a:t>
            </a:r>
          </a:p>
        </p:txBody>
      </p:sp>
    </p:spTree>
    <p:extLst>
      <p:ext uri="{BB962C8B-B14F-4D97-AF65-F5344CB8AC3E}">
        <p14:creationId xmlns:p14="http://schemas.microsoft.com/office/powerpoint/2010/main" val="3191359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4C78C-4436-47B9-A89A-29AFE9BD6D51}"/>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Data Sources</a:t>
            </a:r>
          </a:p>
        </p:txBody>
      </p:sp>
      <p:sp>
        <p:nvSpPr>
          <p:cNvPr id="25" name="Rectangle 2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9" name="Content Placeholder 2">
            <a:extLst>
              <a:ext uri="{FF2B5EF4-FFF2-40B4-BE49-F238E27FC236}">
                <a16:creationId xmlns:a16="http://schemas.microsoft.com/office/drawing/2014/main" id="{238A3E59-8490-45D7-9869-B0E8E6A25B4C}"/>
              </a:ext>
            </a:extLst>
          </p:cNvPr>
          <p:cNvGraphicFramePr>
            <a:graphicFrameLocks noGrp="1"/>
          </p:cNvGraphicFramePr>
          <p:nvPr>
            <p:ph idx="1"/>
            <p:extLst>
              <p:ext uri="{D42A27DB-BD31-4B8C-83A1-F6EECF244321}">
                <p14:modId xmlns:p14="http://schemas.microsoft.com/office/powerpoint/2010/main" val="2007390842"/>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9597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C423-DF34-4BD5-80E7-DA9D90C4E890}"/>
              </a:ext>
            </a:extLst>
          </p:cNvPr>
          <p:cNvSpPr>
            <a:spLocks noGrp="1"/>
          </p:cNvSpPr>
          <p:nvPr>
            <p:ph type="title"/>
          </p:nvPr>
        </p:nvSpPr>
        <p:spPr>
          <a:xfrm>
            <a:off x="581192" y="702156"/>
            <a:ext cx="11029616" cy="1188720"/>
          </a:xfrm>
        </p:spPr>
        <p:txBody>
          <a:bodyPr vert="horz" lIns="91440" tIns="45720" rIns="91440" bIns="45720" rtlCol="0">
            <a:normAutofit/>
          </a:bodyPr>
          <a:lstStyle/>
          <a:p>
            <a:r>
              <a:rPr lang="en-US"/>
              <a:t>Process</a:t>
            </a:r>
          </a:p>
        </p:txBody>
      </p:sp>
      <p:graphicFrame>
        <p:nvGraphicFramePr>
          <p:cNvPr id="4" name="Diagram 4">
            <a:extLst>
              <a:ext uri="{FF2B5EF4-FFF2-40B4-BE49-F238E27FC236}">
                <a16:creationId xmlns:a16="http://schemas.microsoft.com/office/drawing/2014/main" id="{91576F35-27B3-439E-AA4E-1A616A01DF5F}"/>
              </a:ext>
            </a:extLst>
          </p:cNvPr>
          <p:cNvGraphicFramePr>
            <a:graphicFrameLocks noGrp="1"/>
          </p:cNvGraphicFramePr>
          <p:nvPr>
            <p:ph idx="1"/>
            <p:extLst>
              <p:ext uri="{D42A27DB-BD31-4B8C-83A1-F6EECF244321}">
                <p14:modId xmlns:p14="http://schemas.microsoft.com/office/powerpoint/2010/main" val="422836095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2836658"/>
      </p:ext>
    </p:extLst>
  </p:cSld>
  <p:clrMapOvr>
    <a:masterClrMapping/>
  </p:clrMapOvr>
</p:sld>
</file>

<file path=ppt/theme/theme1.xml><?xml version="1.0" encoding="utf-8"?>
<a:theme xmlns:a="http://schemas.openxmlformats.org/drawingml/2006/main" name="DividendVTI">
  <a:themeElements>
    <a:clrScheme name="AnalogousFromRegularSeedRightStep">
      <a:dk1>
        <a:srgbClr val="000000"/>
      </a:dk1>
      <a:lt1>
        <a:srgbClr val="FFFFFF"/>
      </a:lt1>
      <a:dk2>
        <a:srgbClr val="32311C"/>
      </a:dk2>
      <a:lt2>
        <a:srgbClr val="F0F2F3"/>
      </a:lt2>
      <a:accent1>
        <a:srgbClr val="C6914A"/>
      </a:accent1>
      <a:accent2>
        <a:srgbClr val="A7A534"/>
      </a:accent2>
      <a:accent3>
        <a:srgbClr val="83AF41"/>
      </a:accent3>
      <a:accent4>
        <a:srgbClr val="4EB438"/>
      </a:accent4>
      <a:accent5>
        <a:srgbClr val="44B75F"/>
      </a:accent5>
      <a:accent6>
        <a:srgbClr val="38B489"/>
      </a:accent6>
      <a:hlink>
        <a:srgbClr val="467BC1"/>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11</Notes>
  <HiddenSlides>8</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DividendVTI</vt:lpstr>
      <vt:lpstr>The Urban Tree Canopy of Washington, DC: Distribution of an Urban Resource</vt:lpstr>
      <vt:lpstr>Research Question</vt:lpstr>
      <vt:lpstr>Background and Motivation</vt:lpstr>
      <vt:lpstr>The Urban Tree Canopy (UTC)</vt:lpstr>
      <vt:lpstr>Motivation leads to Exploration</vt:lpstr>
      <vt:lpstr>AT LEAST 40% COVER</vt:lpstr>
      <vt:lpstr>Measuring the Canopy</vt:lpstr>
      <vt:lpstr>Data Sources</vt:lpstr>
      <vt:lpstr>Process</vt:lpstr>
      <vt:lpstr>Challenges</vt:lpstr>
      <vt:lpstr>Technology</vt:lpstr>
      <vt:lpstr>LAYOUT AND ONLINE PRESENTATION</vt:lpstr>
      <vt:lpstr>The Elements of Our Website</vt:lpstr>
      <vt:lpstr>Wireframes</vt:lpstr>
      <vt:lpstr>Site Map</vt:lpstr>
      <vt:lpstr>PowerPoint Presentation</vt:lpstr>
      <vt:lpstr>Menu Structure:  Background, Motivation, and Results</vt:lpstr>
      <vt:lpstr>Site Organization is Driven by Questions</vt:lpstr>
      <vt:lpstr>Important Website Elements</vt:lpstr>
      <vt:lpstr>Home Page &amp; Project Background </vt:lpstr>
      <vt:lpstr>The Urban Tree Canopy</vt:lpstr>
      <vt:lpstr>Benefits </vt:lpstr>
      <vt:lpstr>Results   </vt:lpstr>
      <vt:lpstr>Learn More </vt:lpstr>
      <vt:lpstr>Questions?</vt:lpstr>
      <vt:lpstr>APPENDIX: Mapping the Assignment</vt:lpstr>
      <vt:lpstr>Appendix: Starting References</vt:lpstr>
      <vt:lpstr>Further Reading / Background</vt:lpstr>
      <vt:lpstr>FURTHER READING / BACKGROUND (2)</vt:lpstr>
      <vt:lpstr>FURTHER READING / BACKGROUND (3)</vt:lpstr>
      <vt:lpstr>Side Bar: Directions</vt:lpstr>
      <vt:lpstr>BEGIN OLD SET – REPLACE?</vt:lpstr>
      <vt:lpstr>Project Home</vt:lpstr>
      <vt:lpstr>What is the urban tree canopy?</vt:lpstr>
      <vt:lpstr>Benefits and Value</vt:lpstr>
      <vt:lpstr>Washington, DC</vt:lpstr>
      <vt:lpstr>Project Home</vt:lpstr>
      <vt:lpstr>Project Home</vt:lpstr>
      <vt:lpstr>END OLD SET – REPLACE?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13</cp:revision>
  <dcterms:created xsi:type="dcterms:W3CDTF">2021-10-05T03:23:46Z</dcterms:created>
  <dcterms:modified xsi:type="dcterms:W3CDTF">2021-10-12T17:07:00Z</dcterms:modified>
</cp:coreProperties>
</file>